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E0A714BD-066B-4F9D-9E5E-864B5C721D38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728" autoAdjust="0"/>
  </p:normalViewPr>
  <p:slideViewPr>
    <p:cSldViewPr>
      <p:cViewPr>
        <p:scale>
          <a:sx n="78" d="100"/>
          <a:sy n="78" d="100"/>
        </p:scale>
        <p:origin x="-1128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sidefod 8"/>
          <p:cNvSpPr>
            <a:spLocks noGrp="1"/>
          </p:cNvSpPr>
          <p:nvPr>
            <p:ph type="ftr" sz="quarter" idx="4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13" name="Pladsholder til diasbillede 12"/>
          <p:cNvSpPr>
            <a:spLocks noGrp="1" noRot="1" noChangeAspect="1"/>
          </p:cNvSpPr>
          <p:nvPr>
            <p:ph type="sldImg" idx="2"/>
          </p:nvPr>
        </p:nvSpPr>
        <p:spPr>
          <a:xfrm>
            <a:off x="0" y="0"/>
            <a:ext cx="1196752" cy="914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5423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4491" cy="6866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91" y="6523508"/>
            <a:ext cx="15049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448675" y="6166143"/>
            <a:ext cx="25717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454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CE80F-D1AE-4E54-980A-ADEAE1A16DB9}" type="datetimeFigureOut">
              <a:rPr lang="da-DK" smtClean="0"/>
              <a:t>11-08-2011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F43FF-D20D-4356-84DF-E87CFDADEC0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905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617693" cy="2425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6928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53244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3605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88160"/>
            <a:ext cx="60977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141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548264" cy="210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70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53446"/>
            <a:ext cx="6600056" cy="1909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55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11733"/>
            <a:ext cx="7007721" cy="301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888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860926" cy="30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2056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449" y="908720"/>
            <a:ext cx="6009134" cy="3911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379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692696"/>
            <a:ext cx="457807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59057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5447928" cy="3560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202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6297166" cy="2320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887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672064" cy="3747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59733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620519" cy="434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96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6557789" cy="321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4988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918720" cy="327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70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7132687" cy="285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1880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6948264" cy="248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04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511" y="836712"/>
            <a:ext cx="5899026" cy="46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6221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71589"/>
            <a:ext cx="6470898" cy="468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2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58" y="260647"/>
            <a:ext cx="4847149" cy="4276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758" y="4537324"/>
            <a:ext cx="4854013" cy="160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199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836712"/>
            <a:ext cx="5362575" cy="438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44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285" y="836712"/>
            <a:ext cx="5817493" cy="4556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904992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</TotalTime>
  <Words>0</Words>
  <Application>Microsoft Office PowerPoint</Application>
  <PresentationFormat>Skærmshow 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22</vt:i4>
      </vt:variant>
    </vt:vector>
  </HeadingPairs>
  <TitlesOfParts>
    <vt:vector size="23" baseType="lpstr">
      <vt:lpstr>Kontortema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 </dc:creator>
  <cp:lastModifiedBy> </cp:lastModifiedBy>
  <cp:revision>27</cp:revision>
  <dcterms:created xsi:type="dcterms:W3CDTF">2011-03-28T11:51:52Z</dcterms:created>
  <dcterms:modified xsi:type="dcterms:W3CDTF">2011-08-11T12:30:50Z</dcterms:modified>
</cp:coreProperties>
</file>