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8640"/>
            <a:ext cx="8604448" cy="506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778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6631"/>
            <a:ext cx="8604448" cy="6007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3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8604448" cy="381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3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36712"/>
            <a:ext cx="8460432" cy="417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22055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Kontortema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20</cp:revision>
  <dcterms:created xsi:type="dcterms:W3CDTF">2013-07-10T16:41:00Z</dcterms:created>
  <dcterms:modified xsi:type="dcterms:W3CDTF">2013-08-02T17:36:47Z</dcterms:modified>
</cp:coreProperties>
</file>