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A7B66E-6B2A-4CF5-B1C4-582DAD22B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694892" cy="2023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B1AF7EA-2062-42CB-BDF3-2BC85271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459116" cy="27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773DB40-8497-4648-8A49-840C8269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630590" cy="22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CCCF223-531A-4B1C-93E9-EEBB3BEFF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58772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21A8110-4A52-4073-A8FD-7E347253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613442" cy="29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1FDD095-4EDA-45EB-9CFA-816FE8B0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347658" cy="3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D3E2B2C-73A5-4605-A8CF-826D75CC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241704" cy="54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0D3727B-DF98-4263-8D60-C3EB6EE2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742048" cy="25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20A9F23-500E-4EB6-ABA5-4901A3F4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48187" cy="5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EB518E5-4993-41C9-8D9F-FA1BB7A2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189044" cy="38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CF6A708B-4B34-4EA5-9DF8-B32BF895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562000" cy="37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elektronik&#10;&#10;Automatisk genereret beskrivelse">
            <a:extLst>
              <a:ext uri="{FF2B5EF4-FFF2-40B4-BE49-F238E27FC236}">
                <a16:creationId xmlns:a16="http://schemas.microsoft.com/office/drawing/2014/main" id="{4D4E1CF3-60E6-4520-B66B-DF7A2B19D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57714" cy="29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55DF73A-9E8E-411B-AB85-D5DDAFBE6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630590" cy="42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C2F244B-CED5-4149-9663-E45B9585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604869" cy="31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175C9A9-0488-48DA-91A7-9713632E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630590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69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2019-07-22T12:53:14Z</dcterms:modified>
</cp:coreProperties>
</file>