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</p:sldMasterIdLst>
  <p:notesMasterIdLst>
    <p:notesMasterId r:id="rId19"/>
  </p:notesMasterIdLst>
  <p:handoutMasterIdLst>
    <p:handoutMasterId r:id="rId20"/>
  </p:handoutMasterIdLst>
  <p:sldIdLst>
    <p:sldId id="838" r:id="rId4"/>
    <p:sldId id="839" r:id="rId5"/>
    <p:sldId id="841" r:id="rId6"/>
    <p:sldId id="881" r:id="rId7"/>
    <p:sldId id="882" r:id="rId8"/>
    <p:sldId id="883" r:id="rId9"/>
    <p:sldId id="884" r:id="rId10"/>
    <p:sldId id="885" r:id="rId11"/>
    <p:sldId id="886" r:id="rId12"/>
    <p:sldId id="887" r:id="rId13"/>
    <p:sldId id="889" r:id="rId14"/>
    <p:sldId id="890" r:id="rId15"/>
    <p:sldId id="891" r:id="rId16"/>
    <p:sldId id="892" r:id="rId17"/>
    <p:sldId id="894" r:id="rId18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 varScale="1">
        <p:scale>
          <a:sx n="79" d="100"/>
          <a:sy n="79" d="100"/>
        </p:scale>
        <p:origin x="1498" y="72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12-07-2023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12-07-2023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12-07-2023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12-07-2023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12-07-2023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12-07-2023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12-07-2023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12-07-2023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12-07-2023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12-07-2023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12-07-2023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7">
            <a:extLst>
              <a:ext uri="{FF2B5EF4-FFF2-40B4-BE49-F238E27FC236}">
                <a16:creationId xmlns:a16="http://schemas.microsoft.com/office/drawing/2014/main" id="{5731748D-8265-08BC-6D06-5D363BD39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207" b="-223"/>
          <a:stretch/>
        </p:blipFill>
        <p:spPr>
          <a:xfrm>
            <a:off x="569132" y="6299795"/>
            <a:ext cx="8593918" cy="56773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8DBD1C3-BB5D-791E-CC88-8A4CBD6901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7398" y="-9695"/>
            <a:ext cx="713979" cy="68746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C06DA6BA-A20C-9B55-0E91-EB1A059F187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7943" y="1642204"/>
            <a:ext cx="714252" cy="3452608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02035" y="6402814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International markedsføring – 7. udgave</a:t>
            </a:r>
          </a:p>
        </p:txBody>
      </p:sp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12-07-2023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BF41950-14EA-4BDC-D126-8D79919C3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413" y="2288469"/>
            <a:ext cx="7576301" cy="224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5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7ABB14F-8F2E-0E7E-E72F-97B6AC71C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891" y="1066399"/>
            <a:ext cx="4055470" cy="323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68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11EA303-C7EB-C449-906C-3266017CE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390" y="977055"/>
            <a:ext cx="7615713" cy="468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02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ACFE7C5-1091-7F3F-EBEC-16EC1365F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460" y="188640"/>
            <a:ext cx="7344817" cy="596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52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9C5E66C-219C-10AA-B501-EC2EE81F5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492" y="825438"/>
            <a:ext cx="7329276" cy="483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45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8E1B2CA-D592-6CF1-1628-F99705623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307" y="301839"/>
            <a:ext cx="4043054" cy="564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04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5475B51-2FDB-5832-1B92-527637492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515" y="1966177"/>
            <a:ext cx="7462191" cy="268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43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F21FDCA-F58C-51B8-7C70-AFF30D558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774" y="2159540"/>
            <a:ext cx="7587574" cy="265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62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CB1DE59-FD7B-0740-7AC3-808A5F276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15" y="630416"/>
            <a:ext cx="7615416" cy="50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79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187EE0A-27E9-B6C9-C807-024521DCF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502" y="2159883"/>
            <a:ext cx="7563020" cy="190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65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5A720D0-69FA-E24F-4C57-41671A48DF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489"/>
          <a:stretch/>
        </p:blipFill>
        <p:spPr>
          <a:xfrm>
            <a:off x="2699792" y="1196752"/>
            <a:ext cx="4197119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6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262A3ED-8BCA-6ECE-BB01-728CBF2C7F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344"/>
          <a:stretch/>
        </p:blipFill>
        <p:spPr>
          <a:xfrm>
            <a:off x="2699792" y="982722"/>
            <a:ext cx="4197119" cy="446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30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3F7D857-3FDF-F53D-A0D2-E23D64B66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161" y="1844824"/>
            <a:ext cx="7597303" cy="285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08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3DCDEBE-451D-D39A-E0AD-527D47CE0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53" y="2109288"/>
            <a:ext cx="7665396" cy="225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82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5537900-6D9B-89F8-00F4-A8627E054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390" y="977054"/>
            <a:ext cx="7642959" cy="468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86553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16410</TotalTime>
  <Words>0</Words>
  <Application>Microsoft Office PowerPoint</Application>
  <PresentationFormat>Skærmshow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247</cp:revision>
  <cp:lastPrinted>2023-07-11T08:57:53Z</cp:lastPrinted>
  <dcterms:created xsi:type="dcterms:W3CDTF">2012-08-31T07:41:01Z</dcterms:created>
  <dcterms:modified xsi:type="dcterms:W3CDTF">2023-07-12T17:41:33Z</dcterms:modified>
</cp:coreProperties>
</file>