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1" r:id="rId4"/>
    <p:sldMasterId id="2147484014" r:id="rId5"/>
    <p:sldMasterId id="2147483989" r:id="rId6"/>
  </p:sldMasterIdLst>
  <p:notesMasterIdLst>
    <p:notesMasterId r:id="rId36"/>
  </p:notesMasterIdLst>
  <p:handoutMasterIdLst>
    <p:handoutMasterId r:id="rId37"/>
  </p:handoutMasterIdLst>
  <p:sldIdLst>
    <p:sldId id="838" r:id="rId7"/>
    <p:sldId id="839" r:id="rId8"/>
    <p:sldId id="840" r:id="rId9"/>
    <p:sldId id="841" r:id="rId10"/>
    <p:sldId id="842" r:id="rId11"/>
    <p:sldId id="843" r:id="rId12"/>
    <p:sldId id="846" r:id="rId13"/>
    <p:sldId id="844" r:id="rId14"/>
    <p:sldId id="845" r:id="rId15"/>
    <p:sldId id="847" r:id="rId16"/>
    <p:sldId id="848" r:id="rId17"/>
    <p:sldId id="849" r:id="rId18"/>
    <p:sldId id="850" r:id="rId19"/>
    <p:sldId id="851" r:id="rId20"/>
    <p:sldId id="852" r:id="rId21"/>
    <p:sldId id="853" r:id="rId22"/>
    <p:sldId id="854" r:id="rId23"/>
    <p:sldId id="855" r:id="rId24"/>
    <p:sldId id="856" r:id="rId25"/>
    <p:sldId id="857" r:id="rId26"/>
    <p:sldId id="858" r:id="rId27"/>
    <p:sldId id="859" r:id="rId28"/>
    <p:sldId id="860" r:id="rId29"/>
    <p:sldId id="861" r:id="rId30"/>
    <p:sldId id="862" r:id="rId31"/>
    <p:sldId id="863" r:id="rId32"/>
    <p:sldId id="864" r:id="rId33"/>
    <p:sldId id="865" r:id="rId34"/>
    <p:sldId id="866" r:id="rId35"/>
  </p:sldIdLst>
  <p:sldSz cx="9144000" cy="6858000" type="screen4x3"/>
  <p:notesSz cx="6797675" cy="9928225"/>
  <p:defaultTextStyle>
    <a:defPPr>
      <a:defRPr lang="da-DK"/>
    </a:defPPr>
    <a:lvl1pPr algn="l" rtl="0" fontAlgn="base">
      <a:spcBef>
        <a:spcPct val="0"/>
      </a:spcBef>
      <a:spcAft>
        <a:spcPct val="0"/>
      </a:spcAft>
      <a:defRPr sz="2800" b="1" kern="1200">
        <a:solidFill>
          <a:schemeClr val="tx1"/>
        </a:solidFill>
        <a:latin typeface="Arial" charset="0"/>
        <a:ea typeface="+mn-ea"/>
        <a:cs typeface="Arial" charset="0"/>
      </a:defRPr>
    </a:lvl1pPr>
    <a:lvl2pPr marL="457200" algn="l" rtl="0" fontAlgn="base">
      <a:spcBef>
        <a:spcPct val="0"/>
      </a:spcBef>
      <a:spcAft>
        <a:spcPct val="0"/>
      </a:spcAft>
      <a:defRPr sz="2800" b="1" kern="1200">
        <a:solidFill>
          <a:schemeClr val="tx1"/>
        </a:solidFill>
        <a:latin typeface="Arial" charset="0"/>
        <a:ea typeface="+mn-ea"/>
        <a:cs typeface="Arial" charset="0"/>
      </a:defRPr>
    </a:lvl2pPr>
    <a:lvl3pPr marL="914400" algn="l" rtl="0" fontAlgn="base">
      <a:spcBef>
        <a:spcPct val="0"/>
      </a:spcBef>
      <a:spcAft>
        <a:spcPct val="0"/>
      </a:spcAft>
      <a:defRPr sz="2800" b="1" kern="1200">
        <a:solidFill>
          <a:schemeClr val="tx1"/>
        </a:solidFill>
        <a:latin typeface="Arial" charset="0"/>
        <a:ea typeface="+mn-ea"/>
        <a:cs typeface="Arial" charset="0"/>
      </a:defRPr>
    </a:lvl3pPr>
    <a:lvl4pPr marL="1371600" algn="l" rtl="0" fontAlgn="base">
      <a:spcBef>
        <a:spcPct val="0"/>
      </a:spcBef>
      <a:spcAft>
        <a:spcPct val="0"/>
      </a:spcAft>
      <a:defRPr sz="2800" b="1" kern="1200">
        <a:solidFill>
          <a:schemeClr val="tx1"/>
        </a:solidFill>
        <a:latin typeface="Arial" charset="0"/>
        <a:ea typeface="+mn-ea"/>
        <a:cs typeface="Arial" charset="0"/>
      </a:defRPr>
    </a:lvl4pPr>
    <a:lvl5pPr marL="1828800" algn="l" rtl="0" fontAlgn="base">
      <a:spcBef>
        <a:spcPct val="0"/>
      </a:spcBef>
      <a:spcAft>
        <a:spcPct val="0"/>
      </a:spcAft>
      <a:defRPr sz="2800" b="1" kern="1200">
        <a:solidFill>
          <a:schemeClr val="tx1"/>
        </a:solidFill>
        <a:latin typeface="Arial" charset="0"/>
        <a:ea typeface="+mn-ea"/>
        <a:cs typeface="Arial" charset="0"/>
      </a:defRPr>
    </a:lvl5pPr>
    <a:lvl6pPr marL="2286000" algn="l" defTabSz="914400" rtl="0" eaLnBrk="1" latinLnBrk="0" hangingPunct="1">
      <a:defRPr sz="2800" b="1" kern="1200">
        <a:solidFill>
          <a:schemeClr val="tx1"/>
        </a:solidFill>
        <a:latin typeface="Arial" charset="0"/>
        <a:ea typeface="+mn-ea"/>
        <a:cs typeface="Arial" charset="0"/>
      </a:defRPr>
    </a:lvl6pPr>
    <a:lvl7pPr marL="2743200" algn="l" defTabSz="914400" rtl="0" eaLnBrk="1" latinLnBrk="0" hangingPunct="1">
      <a:defRPr sz="2800" b="1" kern="1200">
        <a:solidFill>
          <a:schemeClr val="tx1"/>
        </a:solidFill>
        <a:latin typeface="Arial" charset="0"/>
        <a:ea typeface="+mn-ea"/>
        <a:cs typeface="Arial" charset="0"/>
      </a:defRPr>
    </a:lvl7pPr>
    <a:lvl8pPr marL="3200400" algn="l" defTabSz="914400" rtl="0" eaLnBrk="1" latinLnBrk="0" hangingPunct="1">
      <a:defRPr sz="2800" b="1" kern="1200">
        <a:solidFill>
          <a:schemeClr val="tx1"/>
        </a:solidFill>
        <a:latin typeface="Arial" charset="0"/>
        <a:ea typeface="+mn-ea"/>
        <a:cs typeface="Arial" charset="0"/>
      </a:defRPr>
    </a:lvl8pPr>
    <a:lvl9pPr marL="3657600" algn="l" defTabSz="914400" rtl="0" eaLnBrk="1" latinLnBrk="0" hangingPunct="1">
      <a:defRPr sz="2800" b="1"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838">
          <p15:clr>
            <a:srgbClr val="A4A3A4"/>
          </p15:clr>
        </p15:guide>
        <p15:guide id="2" pos="768">
          <p15:clr>
            <a:srgbClr val="A4A3A4"/>
          </p15:clr>
        </p15:guide>
        <p15:guide id="3" pos="5472">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4"/>
    <a:srgbClr val="99CC00"/>
    <a:srgbClr val="669900"/>
    <a:srgbClr val="FF9900"/>
    <a:srgbClr val="FF5050"/>
    <a:srgbClr val="009900"/>
    <a:srgbClr val="FF0000"/>
    <a:srgbClr val="FF66CC"/>
    <a:srgbClr val="7A8FBA"/>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B38915-D73A-4C9B-95E6-F7AE33846915}" v="2" dt="2022-07-26T12:10:42.386"/>
  </p1510:revLst>
</p1510:revInfo>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llemlayout 2 - Markerin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Ingen typografi, intet git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llemlayout 2 - Markering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38" autoAdjust="0"/>
    <p:restoredTop sz="94622" autoAdjust="0"/>
  </p:normalViewPr>
  <p:slideViewPr>
    <p:cSldViewPr>
      <p:cViewPr varScale="1">
        <p:scale>
          <a:sx n="75" d="100"/>
          <a:sy n="75" d="100"/>
        </p:scale>
        <p:origin x="1416" y="60"/>
      </p:cViewPr>
      <p:guideLst>
        <p:guide orient="horz" pos="3838"/>
        <p:guide pos="768"/>
        <p:guide pos="54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46"/>
    </p:cViewPr>
  </p:sorterViewPr>
  <p:notesViewPr>
    <p:cSldViewPr>
      <p:cViewPr varScale="1">
        <p:scale>
          <a:sx n="55" d="100"/>
          <a:sy n="55" d="100"/>
        </p:scale>
        <p:origin x="2453" y="58"/>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viewProps" Target="viewProps.xml"/><Relationship Id="rId21" Type="http://schemas.openxmlformats.org/officeDocument/2006/relationships/slide" Target="slides/slide15.xml"/><Relationship Id="rId34" Type="http://schemas.openxmlformats.org/officeDocument/2006/relationships/slide" Target="slides/slide28.xml"/><Relationship Id="rId42" Type="http://schemas.microsoft.com/office/2016/11/relationships/changesInfo" Target="changesInfos/changesInfo1.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microsoft.com/office/2015/10/relationships/revisionInfo" Target="revisionInfo.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as Bæksgaard Kotzareis" userId="66734be1-5795-40c6-be49-ecb929f3ccea" providerId="ADAL" clId="{90B38915-D73A-4C9B-95E6-F7AE33846915}"/>
    <pc:docChg chg="custSel modSld">
      <pc:chgData name="Andreas Bæksgaard Kotzareis" userId="66734be1-5795-40c6-be49-ecb929f3ccea" providerId="ADAL" clId="{90B38915-D73A-4C9B-95E6-F7AE33846915}" dt="2022-07-26T12:15:06.632" v="214" actId="1076"/>
      <pc:docMkLst>
        <pc:docMk/>
      </pc:docMkLst>
      <pc:sldChg chg="modSp mod">
        <pc:chgData name="Andreas Bæksgaard Kotzareis" userId="66734be1-5795-40c6-be49-ecb929f3ccea" providerId="ADAL" clId="{90B38915-D73A-4C9B-95E6-F7AE33846915}" dt="2022-07-26T12:06:57.921" v="42" actId="465"/>
        <pc:sldMkLst>
          <pc:docMk/>
          <pc:sldMk cId="2630958869" sldId="838"/>
        </pc:sldMkLst>
        <pc:spChg chg="mod">
          <ac:chgData name="Andreas Bæksgaard Kotzareis" userId="66734be1-5795-40c6-be49-ecb929f3ccea" providerId="ADAL" clId="{90B38915-D73A-4C9B-95E6-F7AE33846915}" dt="2022-07-26T12:06:57.921" v="42" actId="465"/>
          <ac:spMkLst>
            <pc:docMk/>
            <pc:sldMk cId="2630958869" sldId="838"/>
            <ac:spMk id="2" creationId="{554B02B6-37D1-C3B9-85B0-7A24706C5E4D}"/>
          </ac:spMkLst>
        </pc:spChg>
      </pc:sldChg>
      <pc:sldChg chg="modSp mod">
        <pc:chgData name="Andreas Bæksgaard Kotzareis" userId="66734be1-5795-40c6-be49-ecb929f3ccea" providerId="ADAL" clId="{90B38915-D73A-4C9B-95E6-F7AE33846915}" dt="2022-07-26T12:08:00.396" v="54" actId="1076"/>
        <pc:sldMkLst>
          <pc:docMk/>
          <pc:sldMk cId="1880066664" sldId="839"/>
        </pc:sldMkLst>
        <pc:spChg chg="mod">
          <ac:chgData name="Andreas Bæksgaard Kotzareis" userId="66734be1-5795-40c6-be49-ecb929f3ccea" providerId="ADAL" clId="{90B38915-D73A-4C9B-95E6-F7AE33846915}" dt="2022-07-26T12:08:00.396" v="54" actId="1076"/>
          <ac:spMkLst>
            <pc:docMk/>
            <pc:sldMk cId="1880066664" sldId="839"/>
            <ac:spMk id="2" creationId="{5A7A0DCA-5948-B63F-F7BC-A72CD99B876A}"/>
          </ac:spMkLst>
        </pc:spChg>
      </pc:sldChg>
      <pc:sldChg chg="modSp mod">
        <pc:chgData name="Andreas Bæksgaard Kotzareis" userId="66734be1-5795-40c6-be49-ecb929f3ccea" providerId="ADAL" clId="{90B38915-D73A-4C9B-95E6-F7AE33846915}" dt="2022-07-26T12:09:02.866" v="56" actId="1076"/>
        <pc:sldMkLst>
          <pc:docMk/>
          <pc:sldMk cId="3588373565" sldId="840"/>
        </pc:sldMkLst>
        <pc:spChg chg="mod">
          <ac:chgData name="Andreas Bæksgaard Kotzareis" userId="66734be1-5795-40c6-be49-ecb929f3ccea" providerId="ADAL" clId="{90B38915-D73A-4C9B-95E6-F7AE33846915}" dt="2022-07-26T12:07:52.402" v="53" actId="14100"/>
          <ac:spMkLst>
            <pc:docMk/>
            <pc:sldMk cId="3588373565" sldId="840"/>
            <ac:spMk id="2" creationId="{8A3C9C4A-CFCF-2A01-62BC-805917F3C264}"/>
          </ac:spMkLst>
        </pc:spChg>
        <pc:spChg chg="mod">
          <ac:chgData name="Andreas Bæksgaard Kotzareis" userId="66734be1-5795-40c6-be49-ecb929f3ccea" providerId="ADAL" clId="{90B38915-D73A-4C9B-95E6-F7AE33846915}" dt="2022-07-26T12:09:02.866" v="56" actId="1076"/>
          <ac:spMkLst>
            <pc:docMk/>
            <pc:sldMk cId="3588373565" sldId="840"/>
            <ac:spMk id="3" creationId="{29F0FD57-8542-431F-D07C-FC3999EC2E06}"/>
          </ac:spMkLst>
        </pc:spChg>
      </pc:sldChg>
      <pc:sldChg chg="modSp mod">
        <pc:chgData name="Andreas Bæksgaard Kotzareis" userId="66734be1-5795-40c6-be49-ecb929f3ccea" providerId="ADAL" clId="{90B38915-D73A-4C9B-95E6-F7AE33846915}" dt="2022-07-26T12:09:22.021" v="64" actId="1076"/>
        <pc:sldMkLst>
          <pc:docMk/>
          <pc:sldMk cId="4043746279" sldId="841"/>
        </pc:sldMkLst>
        <pc:spChg chg="mod">
          <ac:chgData name="Andreas Bæksgaard Kotzareis" userId="66734be1-5795-40c6-be49-ecb929f3ccea" providerId="ADAL" clId="{90B38915-D73A-4C9B-95E6-F7AE33846915}" dt="2022-07-26T12:09:22.021" v="64" actId="1076"/>
          <ac:spMkLst>
            <pc:docMk/>
            <pc:sldMk cId="4043746279" sldId="841"/>
            <ac:spMk id="2" creationId="{EEA9C3B4-61E5-DA36-57D7-017669A735ED}"/>
          </ac:spMkLst>
        </pc:spChg>
      </pc:sldChg>
      <pc:sldChg chg="modSp mod">
        <pc:chgData name="Andreas Bæksgaard Kotzareis" userId="66734be1-5795-40c6-be49-ecb929f3ccea" providerId="ADAL" clId="{90B38915-D73A-4C9B-95E6-F7AE33846915}" dt="2022-07-26T12:09:38.387" v="68" actId="113"/>
        <pc:sldMkLst>
          <pc:docMk/>
          <pc:sldMk cId="1155356308" sldId="842"/>
        </pc:sldMkLst>
        <pc:spChg chg="mod">
          <ac:chgData name="Andreas Bæksgaard Kotzareis" userId="66734be1-5795-40c6-be49-ecb929f3ccea" providerId="ADAL" clId="{90B38915-D73A-4C9B-95E6-F7AE33846915}" dt="2022-07-26T12:09:38.387" v="68" actId="113"/>
          <ac:spMkLst>
            <pc:docMk/>
            <pc:sldMk cId="1155356308" sldId="842"/>
            <ac:spMk id="2" creationId="{4035341D-14BD-4627-1A37-16E4D92051F3}"/>
          </ac:spMkLst>
        </pc:spChg>
      </pc:sldChg>
      <pc:sldChg chg="modSp mod">
        <pc:chgData name="Andreas Bæksgaard Kotzareis" userId="66734be1-5795-40c6-be49-ecb929f3ccea" providerId="ADAL" clId="{90B38915-D73A-4C9B-95E6-F7AE33846915}" dt="2022-07-26T12:09:45.551" v="72" actId="113"/>
        <pc:sldMkLst>
          <pc:docMk/>
          <pc:sldMk cId="2489869777" sldId="843"/>
        </pc:sldMkLst>
        <pc:spChg chg="mod">
          <ac:chgData name="Andreas Bæksgaard Kotzareis" userId="66734be1-5795-40c6-be49-ecb929f3ccea" providerId="ADAL" clId="{90B38915-D73A-4C9B-95E6-F7AE33846915}" dt="2022-07-26T12:09:45.551" v="72" actId="113"/>
          <ac:spMkLst>
            <pc:docMk/>
            <pc:sldMk cId="2489869777" sldId="843"/>
            <ac:spMk id="2" creationId="{8A97FD62-55D6-5B24-DF40-4C9B6A3188EC}"/>
          </ac:spMkLst>
        </pc:spChg>
      </pc:sldChg>
      <pc:sldChg chg="modSp mod">
        <pc:chgData name="Andreas Bæksgaard Kotzareis" userId="66734be1-5795-40c6-be49-ecb929f3ccea" providerId="ADAL" clId="{90B38915-D73A-4C9B-95E6-F7AE33846915}" dt="2022-07-26T12:10:17.740" v="83" actId="1076"/>
        <pc:sldMkLst>
          <pc:docMk/>
          <pc:sldMk cId="1932475552" sldId="844"/>
        </pc:sldMkLst>
        <pc:spChg chg="mod">
          <ac:chgData name="Andreas Bæksgaard Kotzareis" userId="66734be1-5795-40c6-be49-ecb929f3ccea" providerId="ADAL" clId="{90B38915-D73A-4C9B-95E6-F7AE33846915}" dt="2022-07-26T12:10:17.740" v="83" actId="1076"/>
          <ac:spMkLst>
            <pc:docMk/>
            <pc:sldMk cId="1932475552" sldId="844"/>
            <ac:spMk id="2" creationId="{AECC37DB-3615-A7F8-C6CC-16F85D03B718}"/>
          </ac:spMkLst>
        </pc:spChg>
      </pc:sldChg>
      <pc:sldChg chg="modSp mod">
        <pc:chgData name="Andreas Bæksgaard Kotzareis" userId="66734be1-5795-40c6-be49-ecb929f3ccea" providerId="ADAL" clId="{90B38915-D73A-4C9B-95E6-F7AE33846915}" dt="2022-07-26T12:10:35.896" v="90" actId="1076"/>
        <pc:sldMkLst>
          <pc:docMk/>
          <pc:sldMk cId="3868616600" sldId="845"/>
        </pc:sldMkLst>
        <pc:spChg chg="mod">
          <ac:chgData name="Andreas Bæksgaard Kotzareis" userId="66734be1-5795-40c6-be49-ecb929f3ccea" providerId="ADAL" clId="{90B38915-D73A-4C9B-95E6-F7AE33846915}" dt="2022-07-26T12:10:35.896" v="90" actId="1076"/>
          <ac:spMkLst>
            <pc:docMk/>
            <pc:sldMk cId="3868616600" sldId="845"/>
            <ac:spMk id="2" creationId="{D58D22A3-EF6A-E88B-6950-E4C2B3304A83}"/>
          </ac:spMkLst>
        </pc:spChg>
      </pc:sldChg>
      <pc:sldChg chg="modSp mod">
        <pc:chgData name="Andreas Bæksgaard Kotzareis" userId="66734be1-5795-40c6-be49-ecb929f3ccea" providerId="ADAL" clId="{90B38915-D73A-4C9B-95E6-F7AE33846915}" dt="2022-07-26T12:10:00.744" v="77" actId="1076"/>
        <pc:sldMkLst>
          <pc:docMk/>
          <pc:sldMk cId="2924885310" sldId="846"/>
        </pc:sldMkLst>
        <pc:spChg chg="mod">
          <ac:chgData name="Andreas Bæksgaard Kotzareis" userId="66734be1-5795-40c6-be49-ecb929f3ccea" providerId="ADAL" clId="{90B38915-D73A-4C9B-95E6-F7AE33846915}" dt="2022-07-26T12:10:00.744" v="77" actId="1076"/>
          <ac:spMkLst>
            <pc:docMk/>
            <pc:sldMk cId="2924885310" sldId="846"/>
            <ac:spMk id="2" creationId="{AB402889-3E3F-3A5B-2529-017331C74EDE}"/>
          </ac:spMkLst>
        </pc:spChg>
      </pc:sldChg>
      <pc:sldChg chg="addSp delSp modSp mod">
        <pc:chgData name="Andreas Bæksgaard Kotzareis" userId="66734be1-5795-40c6-be49-ecb929f3ccea" providerId="ADAL" clId="{90B38915-D73A-4C9B-95E6-F7AE33846915}" dt="2022-07-26T12:10:47.187" v="93" actId="21"/>
        <pc:sldMkLst>
          <pc:docMk/>
          <pc:sldMk cId="950770266" sldId="847"/>
        </pc:sldMkLst>
        <pc:spChg chg="del">
          <ac:chgData name="Andreas Bæksgaard Kotzareis" userId="66734be1-5795-40c6-be49-ecb929f3ccea" providerId="ADAL" clId="{90B38915-D73A-4C9B-95E6-F7AE33846915}" dt="2022-07-26T12:10:45.194" v="92" actId="21"/>
          <ac:spMkLst>
            <pc:docMk/>
            <pc:sldMk cId="950770266" sldId="847"/>
            <ac:spMk id="2" creationId="{E2BEE0A3-39B3-354C-FDB6-FFC8574E8D1F}"/>
          </ac:spMkLst>
        </pc:spChg>
        <pc:spChg chg="add mod">
          <ac:chgData name="Andreas Bæksgaard Kotzareis" userId="66734be1-5795-40c6-be49-ecb929f3ccea" providerId="ADAL" clId="{90B38915-D73A-4C9B-95E6-F7AE33846915}" dt="2022-07-26T12:10:42.386" v="91"/>
          <ac:spMkLst>
            <pc:docMk/>
            <pc:sldMk cId="950770266" sldId="847"/>
            <ac:spMk id="4" creationId="{5AE10AF5-E397-6A12-22C5-E1CCF75C0A74}"/>
          </ac:spMkLst>
        </pc:spChg>
        <pc:spChg chg="add del mod">
          <ac:chgData name="Andreas Bæksgaard Kotzareis" userId="66734be1-5795-40c6-be49-ecb929f3ccea" providerId="ADAL" clId="{90B38915-D73A-4C9B-95E6-F7AE33846915}" dt="2022-07-26T12:10:47.187" v="93" actId="21"/>
          <ac:spMkLst>
            <pc:docMk/>
            <pc:sldMk cId="950770266" sldId="847"/>
            <ac:spMk id="6" creationId="{1F15E857-5C6B-1FE2-ABD0-3BAFEE3D692F}"/>
          </ac:spMkLst>
        </pc:spChg>
      </pc:sldChg>
      <pc:sldChg chg="modSp mod">
        <pc:chgData name="Andreas Bæksgaard Kotzareis" userId="66734be1-5795-40c6-be49-ecb929f3ccea" providerId="ADAL" clId="{90B38915-D73A-4C9B-95E6-F7AE33846915}" dt="2022-07-26T12:11:03.392" v="99" actId="1076"/>
        <pc:sldMkLst>
          <pc:docMk/>
          <pc:sldMk cId="860097373" sldId="848"/>
        </pc:sldMkLst>
        <pc:spChg chg="mod">
          <ac:chgData name="Andreas Bæksgaard Kotzareis" userId="66734be1-5795-40c6-be49-ecb929f3ccea" providerId="ADAL" clId="{90B38915-D73A-4C9B-95E6-F7AE33846915}" dt="2022-07-26T12:11:03.392" v="99" actId="1076"/>
          <ac:spMkLst>
            <pc:docMk/>
            <pc:sldMk cId="860097373" sldId="848"/>
            <ac:spMk id="2" creationId="{F87B7F9B-50F9-09E5-0652-E163BF503138}"/>
          </ac:spMkLst>
        </pc:spChg>
      </pc:sldChg>
      <pc:sldChg chg="modSp mod">
        <pc:chgData name="Andreas Bæksgaard Kotzareis" userId="66734be1-5795-40c6-be49-ecb929f3ccea" providerId="ADAL" clId="{90B38915-D73A-4C9B-95E6-F7AE33846915}" dt="2022-07-26T12:11:22.256" v="104" actId="14100"/>
        <pc:sldMkLst>
          <pc:docMk/>
          <pc:sldMk cId="4293737384" sldId="849"/>
        </pc:sldMkLst>
        <pc:spChg chg="mod">
          <ac:chgData name="Andreas Bæksgaard Kotzareis" userId="66734be1-5795-40c6-be49-ecb929f3ccea" providerId="ADAL" clId="{90B38915-D73A-4C9B-95E6-F7AE33846915}" dt="2022-07-26T12:11:22.256" v="104" actId="14100"/>
          <ac:spMkLst>
            <pc:docMk/>
            <pc:sldMk cId="4293737384" sldId="849"/>
            <ac:spMk id="2" creationId="{9F8E0BC4-687A-AB15-90B3-D784C236F978}"/>
          </ac:spMkLst>
        </pc:spChg>
      </pc:sldChg>
      <pc:sldChg chg="modSp mod">
        <pc:chgData name="Andreas Bæksgaard Kotzareis" userId="66734be1-5795-40c6-be49-ecb929f3ccea" providerId="ADAL" clId="{90B38915-D73A-4C9B-95E6-F7AE33846915}" dt="2022-07-26T12:11:34.542" v="109" actId="1076"/>
        <pc:sldMkLst>
          <pc:docMk/>
          <pc:sldMk cId="1594552989" sldId="850"/>
        </pc:sldMkLst>
        <pc:spChg chg="mod">
          <ac:chgData name="Andreas Bæksgaard Kotzareis" userId="66734be1-5795-40c6-be49-ecb929f3ccea" providerId="ADAL" clId="{90B38915-D73A-4C9B-95E6-F7AE33846915}" dt="2022-07-26T12:11:34.542" v="109" actId="1076"/>
          <ac:spMkLst>
            <pc:docMk/>
            <pc:sldMk cId="1594552989" sldId="850"/>
            <ac:spMk id="2" creationId="{51BE5F6C-62F9-BC12-61DF-981550815203}"/>
          </ac:spMkLst>
        </pc:spChg>
      </pc:sldChg>
      <pc:sldChg chg="modSp mod">
        <pc:chgData name="Andreas Bæksgaard Kotzareis" userId="66734be1-5795-40c6-be49-ecb929f3ccea" providerId="ADAL" clId="{90B38915-D73A-4C9B-95E6-F7AE33846915}" dt="2022-07-26T12:11:49.708" v="116" actId="1076"/>
        <pc:sldMkLst>
          <pc:docMk/>
          <pc:sldMk cId="401149733" sldId="851"/>
        </pc:sldMkLst>
        <pc:spChg chg="mod">
          <ac:chgData name="Andreas Bæksgaard Kotzareis" userId="66734be1-5795-40c6-be49-ecb929f3ccea" providerId="ADAL" clId="{90B38915-D73A-4C9B-95E6-F7AE33846915}" dt="2022-07-26T12:11:49.708" v="116" actId="1076"/>
          <ac:spMkLst>
            <pc:docMk/>
            <pc:sldMk cId="401149733" sldId="851"/>
            <ac:spMk id="2" creationId="{37B9FC99-70B5-833D-3C75-8250CE2D172E}"/>
          </ac:spMkLst>
        </pc:spChg>
      </pc:sldChg>
      <pc:sldChg chg="modSp mod">
        <pc:chgData name="Andreas Bæksgaard Kotzareis" userId="66734be1-5795-40c6-be49-ecb929f3ccea" providerId="ADAL" clId="{90B38915-D73A-4C9B-95E6-F7AE33846915}" dt="2022-07-26T12:12:02.647" v="121" actId="14100"/>
        <pc:sldMkLst>
          <pc:docMk/>
          <pc:sldMk cId="253146162" sldId="852"/>
        </pc:sldMkLst>
        <pc:spChg chg="mod">
          <ac:chgData name="Andreas Bæksgaard Kotzareis" userId="66734be1-5795-40c6-be49-ecb929f3ccea" providerId="ADAL" clId="{90B38915-D73A-4C9B-95E6-F7AE33846915}" dt="2022-07-26T12:12:02.647" v="121" actId="14100"/>
          <ac:spMkLst>
            <pc:docMk/>
            <pc:sldMk cId="253146162" sldId="852"/>
            <ac:spMk id="2" creationId="{65C865A4-AB72-9C7D-F5E0-C4930A91443C}"/>
          </ac:spMkLst>
        </pc:spChg>
      </pc:sldChg>
      <pc:sldChg chg="modSp mod">
        <pc:chgData name="Andreas Bæksgaard Kotzareis" userId="66734be1-5795-40c6-be49-ecb929f3ccea" providerId="ADAL" clId="{90B38915-D73A-4C9B-95E6-F7AE33846915}" dt="2022-07-26T12:12:14.985" v="128" actId="1076"/>
        <pc:sldMkLst>
          <pc:docMk/>
          <pc:sldMk cId="3745142186" sldId="853"/>
        </pc:sldMkLst>
        <pc:spChg chg="mod">
          <ac:chgData name="Andreas Bæksgaard Kotzareis" userId="66734be1-5795-40c6-be49-ecb929f3ccea" providerId="ADAL" clId="{90B38915-D73A-4C9B-95E6-F7AE33846915}" dt="2022-07-26T12:12:14.985" v="128" actId="1076"/>
          <ac:spMkLst>
            <pc:docMk/>
            <pc:sldMk cId="3745142186" sldId="853"/>
            <ac:spMk id="2" creationId="{E3016446-C4BC-4495-3977-2A1457769FB8}"/>
          </ac:spMkLst>
        </pc:spChg>
      </pc:sldChg>
      <pc:sldChg chg="modSp mod">
        <pc:chgData name="Andreas Bæksgaard Kotzareis" userId="66734be1-5795-40c6-be49-ecb929f3ccea" providerId="ADAL" clId="{90B38915-D73A-4C9B-95E6-F7AE33846915}" dt="2022-07-26T12:12:28.133" v="136" actId="27636"/>
        <pc:sldMkLst>
          <pc:docMk/>
          <pc:sldMk cId="762321793" sldId="854"/>
        </pc:sldMkLst>
        <pc:spChg chg="mod">
          <ac:chgData name="Andreas Bæksgaard Kotzareis" userId="66734be1-5795-40c6-be49-ecb929f3ccea" providerId="ADAL" clId="{90B38915-D73A-4C9B-95E6-F7AE33846915}" dt="2022-07-26T12:12:28.133" v="136" actId="27636"/>
          <ac:spMkLst>
            <pc:docMk/>
            <pc:sldMk cId="762321793" sldId="854"/>
            <ac:spMk id="2" creationId="{77DD5773-777B-0076-7392-2AF58EDDE1E8}"/>
          </ac:spMkLst>
        </pc:spChg>
      </pc:sldChg>
      <pc:sldChg chg="modSp mod">
        <pc:chgData name="Andreas Bæksgaard Kotzareis" userId="66734be1-5795-40c6-be49-ecb929f3ccea" providerId="ADAL" clId="{90B38915-D73A-4C9B-95E6-F7AE33846915}" dt="2022-07-26T12:12:40.188" v="142" actId="1076"/>
        <pc:sldMkLst>
          <pc:docMk/>
          <pc:sldMk cId="3000967098" sldId="855"/>
        </pc:sldMkLst>
        <pc:spChg chg="mod">
          <ac:chgData name="Andreas Bæksgaard Kotzareis" userId="66734be1-5795-40c6-be49-ecb929f3ccea" providerId="ADAL" clId="{90B38915-D73A-4C9B-95E6-F7AE33846915}" dt="2022-07-26T12:12:40.188" v="142" actId="1076"/>
          <ac:spMkLst>
            <pc:docMk/>
            <pc:sldMk cId="3000967098" sldId="855"/>
            <ac:spMk id="2" creationId="{1E3907F6-69F3-B224-F654-A90AC8CDE146}"/>
          </ac:spMkLst>
        </pc:spChg>
      </pc:sldChg>
      <pc:sldChg chg="modSp mod">
        <pc:chgData name="Andreas Bæksgaard Kotzareis" userId="66734be1-5795-40c6-be49-ecb929f3ccea" providerId="ADAL" clId="{90B38915-D73A-4C9B-95E6-F7AE33846915}" dt="2022-07-26T12:12:57.119" v="148" actId="1076"/>
        <pc:sldMkLst>
          <pc:docMk/>
          <pc:sldMk cId="2703512046" sldId="856"/>
        </pc:sldMkLst>
        <pc:spChg chg="mod">
          <ac:chgData name="Andreas Bæksgaard Kotzareis" userId="66734be1-5795-40c6-be49-ecb929f3ccea" providerId="ADAL" clId="{90B38915-D73A-4C9B-95E6-F7AE33846915}" dt="2022-07-26T12:12:57.119" v="148" actId="1076"/>
          <ac:spMkLst>
            <pc:docMk/>
            <pc:sldMk cId="2703512046" sldId="856"/>
            <ac:spMk id="2" creationId="{E2E95055-3CDC-B3E9-6697-0896C632CED9}"/>
          </ac:spMkLst>
        </pc:spChg>
      </pc:sldChg>
      <pc:sldChg chg="modSp mod">
        <pc:chgData name="Andreas Bæksgaard Kotzareis" userId="66734be1-5795-40c6-be49-ecb929f3ccea" providerId="ADAL" clId="{90B38915-D73A-4C9B-95E6-F7AE33846915}" dt="2022-07-26T12:13:07.308" v="155" actId="1076"/>
        <pc:sldMkLst>
          <pc:docMk/>
          <pc:sldMk cId="247554638" sldId="857"/>
        </pc:sldMkLst>
        <pc:spChg chg="mod">
          <ac:chgData name="Andreas Bæksgaard Kotzareis" userId="66734be1-5795-40c6-be49-ecb929f3ccea" providerId="ADAL" clId="{90B38915-D73A-4C9B-95E6-F7AE33846915}" dt="2022-07-26T12:13:07.308" v="155" actId="1076"/>
          <ac:spMkLst>
            <pc:docMk/>
            <pc:sldMk cId="247554638" sldId="857"/>
            <ac:spMk id="2" creationId="{1145F6C9-D3A1-44C9-1A30-D99882D83E1C}"/>
          </ac:spMkLst>
        </pc:spChg>
      </pc:sldChg>
      <pc:sldChg chg="modSp mod">
        <pc:chgData name="Andreas Bæksgaard Kotzareis" userId="66734be1-5795-40c6-be49-ecb929f3ccea" providerId="ADAL" clId="{90B38915-D73A-4C9B-95E6-F7AE33846915}" dt="2022-07-26T12:13:27.467" v="162" actId="113"/>
        <pc:sldMkLst>
          <pc:docMk/>
          <pc:sldMk cId="1277948085" sldId="858"/>
        </pc:sldMkLst>
        <pc:spChg chg="mod">
          <ac:chgData name="Andreas Bæksgaard Kotzareis" userId="66734be1-5795-40c6-be49-ecb929f3ccea" providerId="ADAL" clId="{90B38915-D73A-4C9B-95E6-F7AE33846915}" dt="2022-07-26T12:13:27.467" v="162" actId="113"/>
          <ac:spMkLst>
            <pc:docMk/>
            <pc:sldMk cId="1277948085" sldId="858"/>
            <ac:spMk id="2" creationId="{DA92EBC1-050F-95CB-D470-783EE2AB4108}"/>
          </ac:spMkLst>
        </pc:spChg>
      </pc:sldChg>
      <pc:sldChg chg="modSp mod">
        <pc:chgData name="Andreas Bæksgaard Kotzareis" userId="66734be1-5795-40c6-be49-ecb929f3ccea" providerId="ADAL" clId="{90B38915-D73A-4C9B-95E6-F7AE33846915}" dt="2022-07-26T12:13:38.954" v="168" actId="1076"/>
        <pc:sldMkLst>
          <pc:docMk/>
          <pc:sldMk cId="1083648739" sldId="859"/>
        </pc:sldMkLst>
        <pc:spChg chg="mod">
          <ac:chgData name="Andreas Bæksgaard Kotzareis" userId="66734be1-5795-40c6-be49-ecb929f3ccea" providerId="ADAL" clId="{90B38915-D73A-4C9B-95E6-F7AE33846915}" dt="2022-07-26T12:13:38.954" v="168" actId="1076"/>
          <ac:spMkLst>
            <pc:docMk/>
            <pc:sldMk cId="1083648739" sldId="859"/>
            <ac:spMk id="2" creationId="{CBF3E032-E0F2-C02B-37CF-11FF2829DE48}"/>
          </ac:spMkLst>
        </pc:spChg>
      </pc:sldChg>
      <pc:sldChg chg="modSp mod">
        <pc:chgData name="Andreas Bæksgaard Kotzareis" userId="66734be1-5795-40c6-be49-ecb929f3ccea" providerId="ADAL" clId="{90B38915-D73A-4C9B-95E6-F7AE33846915}" dt="2022-07-26T12:13:49.164" v="176" actId="27636"/>
        <pc:sldMkLst>
          <pc:docMk/>
          <pc:sldMk cId="3503139919" sldId="860"/>
        </pc:sldMkLst>
        <pc:spChg chg="mod">
          <ac:chgData name="Andreas Bæksgaard Kotzareis" userId="66734be1-5795-40c6-be49-ecb929f3ccea" providerId="ADAL" clId="{90B38915-D73A-4C9B-95E6-F7AE33846915}" dt="2022-07-26T12:13:49.164" v="176" actId="27636"/>
          <ac:spMkLst>
            <pc:docMk/>
            <pc:sldMk cId="3503139919" sldId="860"/>
            <ac:spMk id="2" creationId="{D4462B94-33D2-4725-F6C1-4015C665F34E}"/>
          </ac:spMkLst>
        </pc:spChg>
      </pc:sldChg>
      <pc:sldChg chg="modSp mod">
        <pc:chgData name="Andreas Bæksgaard Kotzareis" userId="66734be1-5795-40c6-be49-ecb929f3ccea" providerId="ADAL" clId="{90B38915-D73A-4C9B-95E6-F7AE33846915}" dt="2022-07-26T12:14:01.174" v="181" actId="14100"/>
        <pc:sldMkLst>
          <pc:docMk/>
          <pc:sldMk cId="1277891752" sldId="861"/>
        </pc:sldMkLst>
        <pc:spChg chg="mod">
          <ac:chgData name="Andreas Bæksgaard Kotzareis" userId="66734be1-5795-40c6-be49-ecb929f3ccea" providerId="ADAL" clId="{90B38915-D73A-4C9B-95E6-F7AE33846915}" dt="2022-07-26T12:14:01.174" v="181" actId="14100"/>
          <ac:spMkLst>
            <pc:docMk/>
            <pc:sldMk cId="1277891752" sldId="861"/>
            <ac:spMk id="2" creationId="{2A735DEC-7DFE-D0B6-9056-F38C9B4B43AA}"/>
          </ac:spMkLst>
        </pc:spChg>
      </pc:sldChg>
      <pc:sldChg chg="modSp mod">
        <pc:chgData name="Andreas Bæksgaard Kotzareis" userId="66734be1-5795-40c6-be49-ecb929f3ccea" providerId="ADAL" clId="{90B38915-D73A-4C9B-95E6-F7AE33846915}" dt="2022-07-26T12:14:20.213" v="192" actId="27636"/>
        <pc:sldMkLst>
          <pc:docMk/>
          <pc:sldMk cId="1870763725" sldId="862"/>
        </pc:sldMkLst>
        <pc:spChg chg="mod">
          <ac:chgData name="Andreas Bæksgaard Kotzareis" userId="66734be1-5795-40c6-be49-ecb929f3ccea" providerId="ADAL" clId="{90B38915-D73A-4C9B-95E6-F7AE33846915}" dt="2022-07-26T12:14:20.213" v="192" actId="27636"/>
          <ac:spMkLst>
            <pc:docMk/>
            <pc:sldMk cId="1870763725" sldId="862"/>
            <ac:spMk id="2" creationId="{5757B7DE-C7E1-1293-38CD-D41C540DF527}"/>
          </ac:spMkLst>
        </pc:spChg>
      </pc:sldChg>
      <pc:sldChg chg="modSp mod">
        <pc:chgData name="Andreas Bæksgaard Kotzareis" userId="66734be1-5795-40c6-be49-ecb929f3ccea" providerId="ADAL" clId="{90B38915-D73A-4C9B-95E6-F7AE33846915}" dt="2022-07-26T12:14:32.012" v="198" actId="14100"/>
        <pc:sldMkLst>
          <pc:docMk/>
          <pc:sldMk cId="3972737513" sldId="863"/>
        </pc:sldMkLst>
        <pc:spChg chg="mod">
          <ac:chgData name="Andreas Bæksgaard Kotzareis" userId="66734be1-5795-40c6-be49-ecb929f3ccea" providerId="ADAL" clId="{90B38915-D73A-4C9B-95E6-F7AE33846915}" dt="2022-07-26T12:14:32.012" v="198" actId="14100"/>
          <ac:spMkLst>
            <pc:docMk/>
            <pc:sldMk cId="3972737513" sldId="863"/>
            <ac:spMk id="2" creationId="{8A45E1B2-AA17-3A1E-68DB-351A89D49FEA}"/>
          </ac:spMkLst>
        </pc:spChg>
      </pc:sldChg>
      <pc:sldChg chg="modSp mod">
        <pc:chgData name="Andreas Bæksgaard Kotzareis" userId="66734be1-5795-40c6-be49-ecb929f3ccea" providerId="ADAL" clId="{90B38915-D73A-4C9B-95E6-F7AE33846915}" dt="2022-07-26T12:14:45.173" v="203" actId="14100"/>
        <pc:sldMkLst>
          <pc:docMk/>
          <pc:sldMk cId="1748011577" sldId="864"/>
        </pc:sldMkLst>
        <pc:spChg chg="mod">
          <ac:chgData name="Andreas Bæksgaard Kotzareis" userId="66734be1-5795-40c6-be49-ecb929f3ccea" providerId="ADAL" clId="{90B38915-D73A-4C9B-95E6-F7AE33846915}" dt="2022-07-26T12:14:45.173" v="203" actId="14100"/>
          <ac:spMkLst>
            <pc:docMk/>
            <pc:sldMk cId="1748011577" sldId="864"/>
            <ac:spMk id="2" creationId="{29864FB6-BEA6-C47A-98B4-61B5E82010CF}"/>
          </ac:spMkLst>
        </pc:spChg>
      </pc:sldChg>
      <pc:sldChg chg="modSp mod">
        <pc:chgData name="Andreas Bæksgaard Kotzareis" userId="66734be1-5795-40c6-be49-ecb929f3ccea" providerId="ADAL" clId="{90B38915-D73A-4C9B-95E6-F7AE33846915}" dt="2022-07-26T12:14:57.230" v="208" actId="14100"/>
        <pc:sldMkLst>
          <pc:docMk/>
          <pc:sldMk cId="3165119991" sldId="865"/>
        </pc:sldMkLst>
        <pc:spChg chg="mod">
          <ac:chgData name="Andreas Bæksgaard Kotzareis" userId="66734be1-5795-40c6-be49-ecb929f3ccea" providerId="ADAL" clId="{90B38915-D73A-4C9B-95E6-F7AE33846915}" dt="2022-07-26T12:14:57.230" v="208" actId="14100"/>
          <ac:spMkLst>
            <pc:docMk/>
            <pc:sldMk cId="3165119991" sldId="865"/>
            <ac:spMk id="2" creationId="{C1D08BCC-E500-780F-C8DE-13C5D15FE44B}"/>
          </ac:spMkLst>
        </pc:spChg>
      </pc:sldChg>
      <pc:sldChg chg="modSp mod">
        <pc:chgData name="Andreas Bæksgaard Kotzareis" userId="66734be1-5795-40c6-be49-ecb929f3ccea" providerId="ADAL" clId="{90B38915-D73A-4C9B-95E6-F7AE33846915}" dt="2022-07-26T12:15:06.632" v="214" actId="1076"/>
        <pc:sldMkLst>
          <pc:docMk/>
          <pc:sldMk cId="1581802013" sldId="866"/>
        </pc:sldMkLst>
        <pc:spChg chg="mod">
          <ac:chgData name="Andreas Bæksgaard Kotzareis" userId="66734be1-5795-40c6-be49-ecb929f3ccea" providerId="ADAL" clId="{90B38915-D73A-4C9B-95E6-F7AE33846915}" dt="2022-07-26T12:15:06.632" v="214" actId="1076"/>
          <ac:spMkLst>
            <pc:docMk/>
            <pc:sldMk cId="1581802013" sldId="866"/>
            <ac:spMk id="2" creationId="{D7FD4D4B-84CC-F6BC-48BB-97291697F6D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hdr" sz="quarter"/>
          </p:nvPr>
        </p:nvSpPr>
        <p:spPr bwMode="auto">
          <a:xfrm>
            <a:off x="1" y="2"/>
            <a:ext cx="2946190" cy="496729"/>
          </a:xfrm>
          <a:prstGeom prst="rect">
            <a:avLst/>
          </a:prstGeom>
          <a:noFill/>
          <a:ln>
            <a:noFill/>
          </a:ln>
          <a:effectLst/>
        </p:spPr>
        <p:txBody>
          <a:bodyPr vert="horz" wrap="square" lIns="91525" tIns="45763" rIns="91525" bIns="45763" numCol="1" anchor="t" anchorCtr="0" compatLnSpc="1">
            <a:prstTxWarp prst="textNoShape">
              <a:avLst/>
            </a:prstTxWarp>
          </a:bodyPr>
          <a:lstStyle>
            <a:lvl1pPr defTabSz="914493">
              <a:defRPr sz="1200">
                <a:cs typeface="+mn-cs"/>
              </a:defRPr>
            </a:lvl1pPr>
          </a:lstStyle>
          <a:p>
            <a:pPr>
              <a:defRPr/>
            </a:pPr>
            <a:endParaRPr lang="da-DK"/>
          </a:p>
        </p:txBody>
      </p:sp>
      <p:sp>
        <p:nvSpPr>
          <p:cNvPr id="136195" name="Rectangle 3"/>
          <p:cNvSpPr>
            <a:spLocks noGrp="1" noChangeArrowheads="1"/>
          </p:cNvSpPr>
          <p:nvPr>
            <p:ph type="dt" sz="quarter" idx="1"/>
          </p:nvPr>
        </p:nvSpPr>
        <p:spPr bwMode="auto">
          <a:xfrm>
            <a:off x="3851487" y="2"/>
            <a:ext cx="2946189" cy="496729"/>
          </a:xfrm>
          <a:prstGeom prst="rect">
            <a:avLst/>
          </a:prstGeom>
          <a:noFill/>
          <a:ln>
            <a:noFill/>
          </a:ln>
          <a:effectLst/>
        </p:spPr>
        <p:txBody>
          <a:bodyPr vert="horz" wrap="square" lIns="91525" tIns="45763" rIns="91525" bIns="45763" numCol="1" anchor="t" anchorCtr="0" compatLnSpc="1">
            <a:prstTxWarp prst="textNoShape">
              <a:avLst/>
            </a:prstTxWarp>
          </a:bodyPr>
          <a:lstStyle>
            <a:lvl1pPr algn="r" defTabSz="914493">
              <a:defRPr sz="1200">
                <a:cs typeface="+mn-cs"/>
              </a:defRPr>
            </a:lvl1pPr>
          </a:lstStyle>
          <a:p>
            <a:pPr>
              <a:defRPr/>
            </a:pPr>
            <a:endParaRPr lang="da-DK"/>
          </a:p>
        </p:txBody>
      </p:sp>
      <p:sp>
        <p:nvSpPr>
          <p:cNvPr id="136196" name="Rectangle 4"/>
          <p:cNvSpPr>
            <a:spLocks noGrp="1" noChangeArrowheads="1"/>
          </p:cNvSpPr>
          <p:nvPr>
            <p:ph type="ftr" sz="quarter" idx="2"/>
          </p:nvPr>
        </p:nvSpPr>
        <p:spPr bwMode="auto">
          <a:xfrm>
            <a:off x="1" y="9431499"/>
            <a:ext cx="2946190" cy="496728"/>
          </a:xfrm>
          <a:prstGeom prst="rect">
            <a:avLst/>
          </a:prstGeom>
          <a:noFill/>
          <a:ln>
            <a:noFill/>
          </a:ln>
          <a:effectLst/>
        </p:spPr>
        <p:txBody>
          <a:bodyPr vert="horz" wrap="square" lIns="91525" tIns="45763" rIns="91525" bIns="45763" numCol="1" anchor="b" anchorCtr="0" compatLnSpc="1">
            <a:prstTxWarp prst="textNoShape">
              <a:avLst/>
            </a:prstTxWarp>
          </a:bodyPr>
          <a:lstStyle>
            <a:lvl1pPr defTabSz="914493">
              <a:defRPr sz="1200">
                <a:cs typeface="+mn-cs"/>
              </a:defRPr>
            </a:lvl1pPr>
          </a:lstStyle>
          <a:p>
            <a:pPr>
              <a:defRPr/>
            </a:pPr>
            <a:endParaRPr lang="da-DK"/>
          </a:p>
        </p:txBody>
      </p:sp>
      <p:sp>
        <p:nvSpPr>
          <p:cNvPr id="136197" name="Rectangle 5"/>
          <p:cNvSpPr>
            <a:spLocks noGrp="1" noChangeArrowheads="1"/>
          </p:cNvSpPr>
          <p:nvPr>
            <p:ph type="sldNum" sz="quarter" idx="3"/>
          </p:nvPr>
        </p:nvSpPr>
        <p:spPr bwMode="auto">
          <a:xfrm>
            <a:off x="3851487" y="9431499"/>
            <a:ext cx="2946189" cy="496728"/>
          </a:xfrm>
          <a:prstGeom prst="rect">
            <a:avLst/>
          </a:prstGeom>
          <a:noFill/>
          <a:ln>
            <a:noFill/>
          </a:ln>
          <a:effectLst/>
        </p:spPr>
        <p:txBody>
          <a:bodyPr vert="horz" wrap="square" lIns="91525" tIns="45763" rIns="91525" bIns="45763" numCol="1" anchor="b" anchorCtr="0" compatLnSpc="1">
            <a:prstTxWarp prst="textNoShape">
              <a:avLst/>
            </a:prstTxWarp>
          </a:bodyPr>
          <a:lstStyle>
            <a:lvl1pPr algn="r" defTabSz="914493">
              <a:defRPr sz="1200">
                <a:cs typeface="+mn-cs"/>
              </a:defRPr>
            </a:lvl1pPr>
          </a:lstStyle>
          <a:p>
            <a:pPr>
              <a:defRPr/>
            </a:pPr>
            <a:fld id="{34B6A0B8-9EB3-4B3D-9968-23E3467E3CD4}" type="slidenum">
              <a:rPr lang="da-DK"/>
              <a:pPr>
                <a:defRPr/>
              </a:pPr>
              <a:t>‹nr.›</a:t>
            </a:fld>
            <a:endParaRPr lang="da-DK"/>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1" y="2"/>
            <a:ext cx="2946190" cy="496729"/>
          </a:xfrm>
          <a:prstGeom prst="rect">
            <a:avLst/>
          </a:prstGeom>
          <a:noFill/>
          <a:ln>
            <a:noFill/>
          </a:ln>
          <a:effectLst/>
        </p:spPr>
        <p:txBody>
          <a:bodyPr vert="horz" wrap="square" lIns="91525" tIns="45763" rIns="91525" bIns="45763" numCol="1" anchor="t" anchorCtr="0" compatLnSpc="1">
            <a:prstTxWarp prst="textNoShape">
              <a:avLst/>
            </a:prstTxWarp>
          </a:bodyPr>
          <a:lstStyle>
            <a:lvl1pPr defTabSz="914493">
              <a:defRPr sz="1200">
                <a:cs typeface="+mn-cs"/>
              </a:defRPr>
            </a:lvl1pPr>
          </a:lstStyle>
          <a:p>
            <a:pPr>
              <a:defRPr/>
            </a:pPr>
            <a:endParaRPr lang="da-DK"/>
          </a:p>
        </p:txBody>
      </p:sp>
      <p:sp>
        <p:nvSpPr>
          <p:cNvPr id="50179" name="Rectangle 3"/>
          <p:cNvSpPr>
            <a:spLocks noGrp="1" noChangeArrowheads="1"/>
          </p:cNvSpPr>
          <p:nvPr>
            <p:ph type="dt" idx="1"/>
          </p:nvPr>
        </p:nvSpPr>
        <p:spPr bwMode="auto">
          <a:xfrm>
            <a:off x="3851487" y="2"/>
            <a:ext cx="2946189" cy="496729"/>
          </a:xfrm>
          <a:prstGeom prst="rect">
            <a:avLst/>
          </a:prstGeom>
          <a:noFill/>
          <a:ln>
            <a:noFill/>
          </a:ln>
          <a:effectLst/>
        </p:spPr>
        <p:txBody>
          <a:bodyPr vert="horz" wrap="square" lIns="91525" tIns="45763" rIns="91525" bIns="45763" numCol="1" anchor="t" anchorCtr="0" compatLnSpc="1">
            <a:prstTxWarp prst="textNoShape">
              <a:avLst/>
            </a:prstTxWarp>
          </a:bodyPr>
          <a:lstStyle>
            <a:lvl1pPr algn="r" defTabSz="914493">
              <a:defRPr sz="1200">
                <a:cs typeface="+mn-cs"/>
              </a:defRPr>
            </a:lvl1pPr>
          </a:lstStyle>
          <a:p>
            <a:pPr>
              <a:defRPr/>
            </a:pPr>
            <a:endParaRPr lang="da-DK"/>
          </a:p>
        </p:txBody>
      </p:sp>
      <p:sp>
        <p:nvSpPr>
          <p:cNvPr id="2970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0181" name="Rectangle 5"/>
          <p:cNvSpPr>
            <a:spLocks noGrp="1" noChangeArrowheads="1"/>
          </p:cNvSpPr>
          <p:nvPr>
            <p:ph type="body" sz="quarter" idx="3"/>
          </p:nvPr>
        </p:nvSpPr>
        <p:spPr bwMode="auto">
          <a:xfrm>
            <a:off x="906890" y="4714956"/>
            <a:ext cx="4983903" cy="4468970"/>
          </a:xfrm>
          <a:prstGeom prst="rect">
            <a:avLst/>
          </a:prstGeom>
          <a:noFill/>
          <a:ln>
            <a:noFill/>
          </a:ln>
          <a:effectLst/>
        </p:spPr>
        <p:txBody>
          <a:bodyPr vert="horz" wrap="square" lIns="91525" tIns="45763" rIns="91525" bIns="45763" numCol="1" anchor="t" anchorCtr="0" compatLnSpc="1">
            <a:prstTxWarp prst="textNoShape">
              <a:avLst/>
            </a:prstTxWarp>
          </a:bodyPr>
          <a:lstStyle/>
          <a:p>
            <a:pPr lvl="0"/>
            <a:r>
              <a:rPr lang="da-DK" noProof="0"/>
              <a:t>Klik for at redigere teksttypografierne i masteren</a:t>
            </a:r>
          </a:p>
          <a:p>
            <a:pPr lvl="1"/>
            <a:r>
              <a:rPr lang="da-DK" noProof="0"/>
              <a:t>Andet niveau</a:t>
            </a:r>
          </a:p>
          <a:p>
            <a:pPr lvl="2"/>
            <a:r>
              <a:rPr lang="da-DK" noProof="0"/>
              <a:t>Tredje niveau</a:t>
            </a:r>
          </a:p>
          <a:p>
            <a:pPr lvl="3"/>
            <a:r>
              <a:rPr lang="da-DK" noProof="0"/>
              <a:t>Fjerde niveau</a:t>
            </a:r>
          </a:p>
          <a:p>
            <a:pPr lvl="4"/>
            <a:r>
              <a:rPr lang="da-DK" noProof="0"/>
              <a:t>Femte niveau</a:t>
            </a:r>
          </a:p>
        </p:txBody>
      </p:sp>
      <p:sp>
        <p:nvSpPr>
          <p:cNvPr id="50182" name="Rectangle 6"/>
          <p:cNvSpPr>
            <a:spLocks noGrp="1" noChangeArrowheads="1"/>
          </p:cNvSpPr>
          <p:nvPr>
            <p:ph type="ftr" sz="quarter" idx="4"/>
          </p:nvPr>
        </p:nvSpPr>
        <p:spPr bwMode="auto">
          <a:xfrm>
            <a:off x="1" y="9431499"/>
            <a:ext cx="2946190" cy="496728"/>
          </a:xfrm>
          <a:prstGeom prst="rect">
            <a:avLst/>
          </a:prstGeom>
          <a:noFill/>
          <a:ln>
            <a:noFill/>
          </a:ln>
          <a:effectLst/>
        </p:spPr>
        <p:txBody>
          <a:bodyPr vert="horz" wrap="square" lIns="91525" tIns="45763" rIns="91525" bIns="45763" numCol="1" anchor="b" anchorCtr="0" compatLnSpc="1">
            <a:prstTxWarp prst="textNoShape">
              <a:avLst/>
            </a:prstTxWarp>
          </a:bodyPr>
          <a:lstStyle>
            <a:lvl1pPr defTabSz="914493">
              <a:defRPr sz="1200">
                <a:cs typeface="+mn-cs"/>
              </a:defRPr>
            </a:lvl1pPr>
          </a:lstStyle>
          <a:p>
            <a:pPr>
              <a:defRPr/>
            </a:pPr>
            <a:endParaRPr lang="da-DK"/>
          </a:p>
        </p:txBody>
      </p:sp>
      <p:sp>
        <p:nvSpPr>
          <p:cNvPr id="50183" name="Rectangle 7"/>
          <p:cNvSpPr>
            <a:spLocks noGrp="1" noChangeArrowheads="1"/>
          </p:cNvSpPr>
          <p:nvPr>
            <p:ph type="sldNum" sz="quarter" idx="5"/>
          </p:nvPr>
        </p:nvSpPr>
        <p:spPr bwMode="auto">
          <a:xfrm>
            <a:off x="3851487" y="9431499"/>
            <a:ext cx="2946189" cy="496728"/>
          </a:xfrm>
          <a:prstGeom prst="rect">
            <a:avLst/>
          </a:prstGeom>
          <a:noFill/>
          <a:ln>
            <a:noFill/>
          </a:ln>
          <a:effectLst/>
        </p:spPr>
        <p:txBody>
          <a:bodyPr vert="horz" wrap="square" lIns="91525" tIns="45763" rIns="91525" bIns="45763" numCol="1" anchor="b" anchorCtr="0" compatLnSpc="1">
            <a:prstTxWarp prst="textNoShape">
              <a:avLst/>
            </a:prstTxWarp>
          </a:bodyPr>
          <a:lstStyle>
            <a:lvl1pPr algn="r" defTabSz="914493">
              <a:defRPr sz="1200">
                <a:cs typeface="+mn-cs"/>
              </a:defRPr>
            </a:lvl1pPr>
          </a:lstStyle>
          <a:p>
            <a:pPr>
              <a:defRPr/>
            </a:pPr>
            <a:fld id="{98E43643-EBDB-4162-9EF2-C969BED7B010}" type="slidenum">
              <a:rPr lang="da-DK"/>
              <a:pPr>
                <a:defRPr/>
              </a:pPr>
              <a:t>‹nr.›</a:t>
            </a:fld>
            <a:endParaRPr lang="da-DK"/>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rugerdefineret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16EA18-EC2D-AB68-7F93-89A7AFD6A9C9}"/>
              </a:ext>
            </a:extLst>
          </p:cNvPr>
          <p:cNvSpPr>
            <a:spLocks noGrp="1"/>
          </p:cNvSpPr>
          <p:nvPr>
            <p:ph type="title"/>
          </p:nvPr>
        </p:nvSpPr>
        <p:spPr/>
        <p:txBody>
          <a:bodyPr/>
          <a:lstStyle>
            <a:lvl1pPr>
              <a:defRPr>
                <a:latin typeface="Gill Sans MT" panose="020B0502020104020203" pitchFamily="34" charset="0"/>
              </a:defRPr>
            </a:lvl1pPr>
          </a:lstStyle>
          <a:p>
            <a:r>
              <a:rPr lang="da-DK" dirty="0"/>
              <a:t>Klik for at redigere titeltypografien i masteren</a:t>
            </a:r>
          </a:p>
        </p:txBody>
      </p:sp>
    </p:spTree>
    <p:extLst>
      <p:ext uri="{BB962C8B-B14F-4D97-AF65-F5344CB8AC3E}">
        <p14:creationId xmlns:p14="http://schemas.microsoft.com/office/powerpoint/2010/main" val="749773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6FCE74-DDD5-828D-7582-B7EEF9AA12A4}"/>
              </a:ext>
            </a:extLst>
          </p:cNvPr>
          <p:cNvSpPr>
            <a:spLocks noGrp="1"/>
          </p:cNvSpPr>
          <p:nvPr>
            <p:ph type="title"/>
          </p:nvPr>
        </p:nvSpPr>
        <p:spPr>
          <a:xfrm>
            <a:off x="630238" y="457200"/>
            <a:ext cx="2949575"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6D757022-83E1-E367-7083-D4E8965C8714}"/>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42E6E5E3-F6F6-80C3-0BF5-C3D74C05EA1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28B1FE55-0A84-2FBF-4415-0ADFA7F4CF22}"/>
              </a:ext>
            </a:extLst>
          </p:cNvPr>
          <p:cNvSpPr>
            <a:spLocks noGrp="1"/>
          </p:cNvSpPr>
          <p:nvPr>
            <p:ph type="dt" sz="half" idx="10"/>
          </p:nvPr>
        </p:nvSpPr>
        <p:spPr/>
        <p:txBody>
          <a:bodyPr/>
          <a:lstStyle/>
          <a:p>
            <a:fld id="{A2EEB9F1-7BBC-49CC-96B2-CB3F590F16C0}" type="datetimeFigureOut">
              <a:rPr lang="da-DK" smtClean="0"/>
              <a:t>26-07-2022</a:t>
            </a:fld>
            <a:endParaRPr lang="da-DK"/>
          </a:p>
        </p:txBody>
      </p:sp>
      <p:sp>
        <p:nvSpPr>
          <p:cNvPr id="6" name="Pladsholder til sidefod 5">
            <a:extLst>
              <a:ext uri="{FF2B5EF4-FFF2-40B4-BE49-F238E27FC236}">
                <a16:creationId xmlns:a16="http://schemas.microsoft.com/office/drawing/2014/main" id="{2BE21E2C-2A7E-9271-14ED-13C1CEACA577}"/>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50E51A51-1992-B41A-01FB-753C8A611B02}"/>
              </a:ext>
            </a:extLst>
          </p:cNvPr>
          <p:cNvSpPr>
            <a:spLocks noGrp="1"/>
          </p:cNvSpPr>
          <p:nvPr>
            <p:ph type="sldNum" sz="quarter" idx="12"/>
          </p:nvPr>
        </p:nvSpPr>
        <p:spPr/>
        <p:txBody>
          <a:bodyPr/>
          <a:lstStyle/>
          <a:p>
            <a:fld id="{F931121E-A197-4B00-A155-6C70629EC44A}" type="slidenum">
              <a:rPr lang="da-DK" smtClean="0"/>
              <a:t>‹nr.›</a:t>
            </a:fld>
            <a:endParaRPr lang="da-DK"/>
          </a:p>
        </p:txBody>
      </p:sp>
    </p:spTree>
    <p:extLst>
      <p:ext uri="{BB962C8B-B14F-4D97-AF65-F5344CB8AC3E}">
        <p14:creationId xmlns:p14="http://schemas.microsoft.com/office/powerpoint/2010/main" val="1456509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D111C8-D275-33F5-7CB7-2D23A94DBB76}"/>
              </a:ext>
            </a:extLst>
          </p:cNvPr>
          <p:cNvSpPr>
            <a:spLocks noGrp="1"/>
          </p:cNvSpPr>
          <p:nvPr>
            <p:ph type="title"/>
          </p:nvPr>
        </p:nvSpPr>
        <p:spPr>
          <a:xfrm>
            <a:off x="630238" y="457200"/>
            <a:ext cx="2949575"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226D22F6-BA59-28E1-BC72-7847D37285B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B9394FC5-4914-46C9-91C4-D614E93F026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C417B19B-CBDF-3207-EFA8-A75E2D882300}"/>
              </a:ext>
            </a:extLst>
          </p:cNvPr>
          <p:cNvSpPr>
            <a:spLocks noGrp="1"/>
          </p:cNvSpPr>
          <p:nvPr>
            <p:ph type="dt" sz="half" idx="10"/>
          </p:nvPr>
        </p:nvSpPr>
        <p:spPr/>
        <p:txBody>
          <a:bodyPr/>
          <a:lstStyle/>
          <a:p>
            <a:fld id="{A2EEB9F1-7BBC-49CC-96B2-CB3F590F16C0}" type="datetimeFigureOut">
              <a:rPr lang="da-DK" smtClean="0"/>
              <a:t>26-07-2022</a:t>
            </a:fld>
            <a:endParaRPr lang="da-DK"/>
          </a:p>
        </p:txBody>
      </p:sp>
      <p:sp>
        <p:nvSpPr>
          <p:cNvPr id="6" name="Pladsholder til sidefod 5">
            <a:extLst>
              <a:ext uri="{FF2B5EF4-FFF2-40B4-BE49-F238E27FC236}">
                <a16:creationId xmlns:a16="http://schemas.microsoft.com/office/drawing/2014/main" id="{68298C78-5FE8-2267-ED97-54881A4FA7B9}"/>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D87D83E5-F8E5-F679-E4BA-E5471A695D4C}"/>
              </a:ext>
            </a:extLst>
          </p:cNvPr>
          <p:cNvSpPr>
            <a:spLocks noGrp="1"/>
          </p:cNvSpPr>
          <p:nvPr>
            <p:ph type="sldNum" sz="quarter" idx="12"/>
          </p:nvPr>
        </p:nvSpPr>
        <p:spPr/>
        <p:txBody>
          <a:bodyPr/>
          <a:lstStyle/>
          <a:p>
            <a:fld id="{F931121E-A197-4B00-A155-6C70629EC44A}" type="slidenum">
              <a:rPr lang="da-DK" smtClean="0"/>
              <a:t>‹nr.›</a:t>
            </a:fld>
            <a:endParaRPr lang="da-DK"/>
          </a:p>
        </p:txBody>
      </p:sp>
    </p:spTree>
    <p:extLst>
      <p:ext uri="{BB962C8B-B14F-4D97-AF65-F5344CB8AC3E}">
        <p14:creationId xmlns:p14="http://schemas.microsoft.com/office/powerpoint/2010/main" val="10856268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D4D724-4725-2975-2654-631733ECE8E5}"/>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34CB978D-13D7-55DB-0ED9-E0721E47E733}"/>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433C3EE5-72C5-D575-957D-188F45B42A48}"/>
              </a:ext>
            </a:extLst>
          </p:cNvPr>
          <p:cNvSpPr>
            <a:spLocks noGrp="1"/>
          </p:cNvSpPr>
          <p:nvPr>
            <p:ph type="dt" sz="half" idx="10"/>
          </p:nvPr>
        </p:nvSpPr>
        <p:spPr/>
        <p:txBody>
          <a:bodyPr/>
          <a:lstStyle/>
          <a:p>
            <a:fld id="{A2EEB9F1-7BBC-49CC-96B2-CB3F590F16C0}" type="datetimeFigureOut">
              <a:rPr lang="da-DK" smtClean="0"/>
              <a:t>26-07-2022</a:t>
            </a:fld>
            <a:endParaRPr lang="da-DK"/>
          </a:p>
        </p:txBody>
      </p:sp>
      <p:sp>
        <p:nvSpPr>
          <p:cNvPr id="5" name="Pladsholder til sidefod 4">
            <a:extLst>
              <a:ext uri="{FF2B5EF4-FFF2-40B4-BE49-F238E27FC236}">
                <a16:creationId xmlns:a16="http://schemas.microsoft.com/office/drawing/2014/main" id="{989B3706-4E0C-1957-DF01-B646ABA075CF}"/>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BFC33852-3DC6-3836-503F-A48F4C79CEF9}"/>
              </a:ext>
            </a:extLst>
          </p:cNvPr>
          <p:cNvSpPr>
            <a:spLocks noGrp="1"/>
          </p:cNvSpPr>
          <p:nvPr>
            <p:ph type="sldNum" sz="quarter" idx="12"/>
          </p:nvPr>
        </p:nvSpPr>
        <p:spPr/>
        <p:txBody>
          <a:bodyPr/>
          <a:lstStyle/>
          <a:p>
            <a:fld id="{F931121E-A197-4B00-A155-6C70629EC44A}" type="slidenum">
              <a:rPr lang="da-DK" smtClean="0"/>
              <a:t>‹nr.›</a:t>
            </a:fld>
            <a:endParaRPr lang="da-DK"/>
          </a:p>
        </p:txBody>
      </p:sp>
    </p:spTree>
    <p:extLst>
      <p:ext uri="{BB962C8B-B14F-4D97-AF65-F5344CB8AC3E}">
        <p14:creationId xmlns:p14="http://schemas.microsoft.com/office/powerpoint/2010/main" val="16135570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CF0FCC6D-E824-09BF-57FE-025A310471F5}"/>
              </a:ext>
            </a:extLst>
          </p:cNvPr>
          <p:cNvSpPr>
            <a:spLocks noGrp="1"/>
          </p:cNvSpPr>
          <p:nvPr>
            <p:ph type="title" orient="vert"/>
          </p:nvPr>
        </p:nvSpPr>
        <p:spPr>
          <a:xfrm>
            <a:off x="6543675" y="365125"/>
            <a:ext cx="1971675"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F64A407E-9EDC-0855-E008-9D324881116A}"/>
              </a:ext>
            </a:extLst>
          </p:cNvPr>
          <p:cNvSpPr>
            <a:spLocks noGrp="1"/>
          </p:cNvSpPr>
          <p:nvPr>
            <p:ph type="body" orient="vert" idx="1"/>
          </p:nvPr>
        </p:nvSpPr>
        <p:spPr>
          <a:xfrm>
            <a:off x="628650" y="365125"/>
            <a:ext cx="5762625"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B0BA52BF-4ACA-A866-A707-DB454041F478}"/>
              </a:ext>
            </a:extLst>
          </p:cNvPr>
          <p:cNvSpPr>
            <a:spLocks noGrp="1"/>
          </p:cNvSpPr>
          <p:nvPr>
            <p:ph type="dt" sz="half" idx="10"/>
          </p:nvPr>
        </p:nvSpPr>
        <p:spPr/>
        <p:txBody>
          <a:bodyPr/>
          <a:lstStyle/>
          <a:p>
            <a:fld id="{A2EEB9F1-7BBC-49CC-96B2-CB3F590F16C0}" type="datetimeFigureOut">
              <a:rPr lang="da-DK" smtClean="0"/>
              <a:t>26-07-2022</a:t>
            </a:fld>
            <a:endParaRPr lang="da-DK"/>
          </a:p>
        </p:txBody>
      </p:sp>
      <p:sp>
        <p:nvSpPr>
          <p:cNvPr id="5" name="Pladsholder til sidefod 4">
            <a:extLst>
              <a:ext uri="{FF2B5EF4-FFF2-40B4-BE49-F238E27FC236}">
                <a16:creationId xmlns:a16="http://schemas.microsoft.com/office/drawing/2014/main" id="{6FB9EECB-BAB8-C031-4233-76193F0B0B7E}"/>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E540B415-5CEF-AC2B-F622-5D95C7D05CF5}"/>
              </a:ext>
            </a:extLst>
          </p:cNvPr>
          <p:cNvSpPr>
            <a:spLocks noGrp="1"/>
          </p:cNvSpPr>
          <p:nvPr>
            <p:ph type="sldNum" sz="quarter" idx="12"/>
          </p:nvPr>
        </p:nvSpPr>
        <p:spPr/>
        <p:txBody>
          <a:bodyPr/>
          <a:lstStyle/>
          <a:p>
            <a:fld id="{F931121E-A197-4B00-A155-6C70629EC44A}" type="slidenum">
              <a:rPr lang="da-DK" smtClean="0"/>
              <a:t>‹nr.›</a:t>
            </a:fld>
            <a:endParaRPr lang="da-DK"/>
          </a:p>
        </p:txBody>
      </p:sp>
    </p:spTree>
    <p:extLst>
      <p:ext uri="{BB962C8B-B14F-4D97-AF65-F5344CB8AC3E}">
        <p14:creationId xmlns:p14="http://schemas.microsoft.com/office/powerpoint/2010/main" val="22542211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a:t>Klik for at redigere titeltypografi i masteren</a:t>
            </a:r>
          </a:p>
        </p:txBody>
      </p:sp>
      <p:sp>
        <p:nvSpPr>
          <p:cNvPr id="3" name="U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a-DK"/>
              <a:t>Klik for at redigere undertiteltypografien i masteren</a:t>
            </a: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indhold 2"/>
          <p:cNvSpPr>
            <a:spLocks noGrp="1"/>
          </p:cNvSpPr>
          <p:nvPr>
            <p:ph idx="1"/>
          </p:nvPr>
        </p:nvSpPr>
        <p:spPr/>
        <p:txBody>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a:t>Klik for at redigere titeltypografi i masteren</a:t>
            </a:r>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a:t>Klik for at redigere typografi i masteren</a:t>
            </a: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indhold 2"/>
          <p:cNvSpPr>
            <a:spLocks noGrp="1"/>
          </p:cNvSpPr>
          <p:nvPr>
            <p:ph sz="half" idx="1"/>
          </p:nvPr>
        </p:nvSpPr>
        <p:spPr>
          <a:xfrm>
            <a:off x="457200" y="1916113"/>
            <a:ext cx="4038600" cy="4210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1916113"/>
            <a:ext cx="4038600" cy="4210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titeltypografi i masteren</a:t>
            </a:r>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Brugerdefineret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5331D0-875D-70CF-25C6-C2109A828D6B}"/>
              </a:ext>
            </a:extLst>
          </p:cNvPr>
          <p:cNvSpPr>
            <a:spLocks noGrp="1"/>
          </p:cNvSpPr>
          <p:nvPr>
            <p:ph type="title"/>
          </p:nvPr>
        </p:nvSpPr>
        <p:spPr/>
        <p:txBody>
          <a:bodyPr/>
          <a:lstStyle/>
          <a:p>
            <a:r>
              <a:rPr lang="da-DK"/>
              <a:t>Klik for at redigere titeltypografien i masteren</a:t>
            </a:r>
          </a:p>
        </p:txBody>
      </p:sp>
    </p:spTree>
    <p:extLst>
      <p:ext uri="{BB962C8B-B14F-4D97-AF65-F5344CB8AC3E}">
        <p14:creationId xmlns:p14="http://schemas.microsoft.com/office/powerpoint/2010/main" val="23461997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a:t>Klik for at redigere titeltypografi i masteren</a:t>
            </a:r>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typografi i masteren</a:t>
            </a: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a:t>Klik for at redigere titeltypografi i masteren</a:t>
            </a:r>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typografi i masteren</a:t>
            </a: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lodret titel 2"/>
          <p:cNvSpPr>
            <a:spLocks noGrp="1"/>
          </p:cNvSpPr>
          <p:nvPr>
            <p:ph type="body" orient="vert" idx="1"/>
          </p:nvPr>
        </p:nvSpPr>
        <p:spPr/>
        <p:txBody>
          <a:bodyPr vert="eaVert"/>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a:t>Klik for at redigere titeltypografi i masteren</a:t>
            </a:r>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BEB831-FB98-62BC-77C3-080073C3466E}"/>
              </a:ext>
            </a:extLst>
          </p:cNvPr>
          <p:cNvSpPr>
            <a:spLocks noGrp="1"/>
          </p:cNvSpPr>
          <p:nvPr>
            <p:ph type="ctrTitle"/>
          </p:nvPr>
        </p:nvSpPr>
        <p:spPr>
          <a:xfrm>
            <a:off x="1143000" y="1122363"/>
            <a:ext cx="6858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2F1B37E5-69A0-F60E-073C-3680D78C152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A5FAFC7F-8A45-178B-D0B2-4018BD40BFA7}"/>
              </a:ext>
            </a:extLst>
          </p:cNvPr>
          <p:cNvSpPr>
            <a:spLocks noGrp="1"/>
          </p:cNvSpPr>
          <p:nvPr>
            <p:ph type="dt" sz="half" idx="10"/>
          </p:nvPr>
        </p:nvSpPr>
        <p:spPr/>
        <p:txBody>
          <a:bodyPr/>
          <a:lstStyle/>
          <a:p>
            <a:fld id="{A2EEB9F1-7BBC-49CC-96B2-CB3F590F16C0}" type="datetimeFigureOut">
              <a:rPr lang="da-DK" smtClean="0"/>
              <a:t>26-07-2022</a:t>
            </a:fld>
            <a:endParaRPr lang="da-DK"/>
          </a:p>
        </p:txBody>
      </p:sp>
      <p:sp>
        <p:nvSpPr>
          <p:cNvPr id="5" name="Pladsholder til sidefod 4">
            <a:extLst>
              <a:ext uri="{FF2B5EF4-FFF2-40B4-BE49-F238E27FC236}">
                <a16:creationId xmlns:a16="http://schemas.microsoft.com/office/drawing/2014/main" id="{78A4C90A-7800-C355-249D-479DA73A24DD}"/>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B7DA23EA-401B-D95B-2232-72B308C44377}"/>
              </a:ext>
            </a:extLst>
          </p:cNvPr>
          <p:cNvSpPr>
            <a:spLocks noGrp="1"/>
          </p:cNvSpPr>
          <p:nvPr>
            <p:ph type="sldNum" sz="quarter" idx="12"/>
          </p:nvPr>
        </p:nvSpPr>
        <p:spPr/>
        <p:txBody>
          <a:bodyPr/>
          <a:lstStyle/>
          <a:p>
            <a:fld id="{F931121E-A197-4B00-A155-6C70629EC44A}" type="slidenum">
              <a:rPr lang="da-DK" smtClean="0"/>
              <a:t>‹nr.›</a:t>
            </a:fld>
            <a:endParaRPr lang="da-DK"/>
          </a:p>
        </p:txBody>
      </p:sp>
    </p:spTree>
    <p:extLst>
      <p:ext uri="{BB962C8B-B14F-4D97-AF65-F5344CB8AC3E}">
        <p14:creationId xmlns:p14="http://schemas.microsoft.com/office/powerpoint/2010/main" val="233911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D8CC76-F76F-ABD8-FF85-0CADB625628D}"/>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23C5A89B-417B-092D-6405-EF1ED7BBBD8B}"/>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40717331-6715-DCD5-9C8D-C83CB9BBEF87}"/>
              </a:ext>
            </a:extLst>
          </p:cNvPr>
          <p:cNvSpPr>
            <a:spLocks noGrp="1"/>
          </p:cNvSpPr>
          <p:nvPr>
            <p:ph type="dt" sz="half" idx="10"/>
          </p:nvPr>
        </p:nvSpPr>
        <p:spPr/>
        <p:txBody>
          <a:bodyPr/>
          <a:lstStyle/>
          <a:p>
            <a:fld id="{A2EEB9F1-7BBC-49CC-96B2-CB3F590F16C0}" type="datetimeFigureOut">
              <a:rPr lang="da-DK" smtClean="0"/>
              <a:t>26-07-2022</a:t>
            </a:fld>
            <a:endParaRPr lang="da-DK"/>
          </a:p>
        </p:txBody>
      </p:sp>
      <p:sp>
        <p:nvSpPr>
          <p:cNvPr id="5" name="Pladsholder til sidefod 4">
            <a:extLst>
              <a:ext uri="{FF2B5EF4-FFF2-40B4-BE49-F238E27FC236}">
                <a16:creationId xmlns:a16="http://schemas.microsoft.com/office/drawing/2014/main" id="{9951A385-4F7F-246D-8693-1C3519EB0EDD}"/>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8181E63A-8B2C-872C-FA5F-5FD7C43BF099}"/>
              </a:ext>
            </a:extLst>
          </p:cNvPr>
          <p:cNvSpPr>
            <a:spLocks noGrp="1"/>
          </p:cNvSpPr>
          <p:nvPr>
            <p:ph type="sldNum" sz="quarter" idx="12"/>
          </p:nvPr>
        </p:nvSpPr>
        <p:spPr/>
        <p:txBody>
          <a:bodyPr/>
          <a:lstStyle/>
          <a:p>
            <a:fld id="{F931121E-A197-4B00-A155-6C70629EC44A}" type="slidenum">
              <a:rPr lang="da-DK" smtClean="0"/>
              <a:t>‹nr.›</a:t>
            </a:fld>
            <a:endParaRPr lang="da-DK"/>
          </a:p>
        </p:txBody>
      </p:sp>
    </p:spTree>
    <p:extLst>
      <p:ext uri="{BB962C8B-B14F-4D97-AF65-F5344CB8AC3E}">
        <p14:creationId xmlns:p14="http://schemas.microsoft.com/office/powerpoint/2010/main" val="1935226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D9FF29-F489-D08D-A32A-E165C90A52E8}"/>
              </a:ext>
            </a:extLst>
          </p:cNvPr>
          <p:cNvSpPr>
            <a:spLocks noGrp="1"/>
          </p:cNvSpPr>
          <p:nvPr>
            <p:ph type="title"/>
          </p:nvPr>
        </p:nvSpPr>
        <p:spPr>
          <a:xfrm>
            <a:off x="623888" y="1709738"/>
            <a:ext cx="78867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1F6A92B9-BC45-71B7-90B5-AE16D17BE500}"/>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986AFA97-5E59-0A7E-B92F-87B9E4430C4E}"/>
              </a:ext>
            </a:extLst>
          </p:cNvPr>
          <p:cNvSpPr>
            <a:spLocks noGrp="1"/>
          </p:cNvSpPr>
          <p:nvPr>
            <p:ph type="dt" sz="half" idx="10"/>
          </p:nvPr>
        </p:nvSpPr>
        <p:spPr/>
        <p:txBody>
          <a:bodyPr/>
          <a:lstStyle/>
          <a:p>
            <a:fld id="{A2EEB9F1-7BBC-49CC-96B2-CB3F590F16C0}" type="datetimeFigureOut">
              <a:rPr lang="da-DK" smtClean="0"/>
              <a:t>26-07-2022</a:t>
            </a:fld>
            <a:endParaRPr lang="da-DK"/>
          </a:p>
        </p:txBody>
      </p:sp>
      <p:sp>
        <p:nvSpPr>
          <p:cNvPr id="5" name="Pladsholder til sidefod 4">
            <a:extLst>
              <a:ext uri="{FF2B5EF4-FFF2-40B4-BE49-F238E27FC236}">
                <a16:creationId xmlns:a16="http://schemas.microsoft.com/office/drawing/2014/main" id="{D02BD506-A7F5-2BE0-BFF1-724F155246F8}"/>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55FA2327-0DC8-704B-658E-49E9CCE3DF2A}"/>
              </a:ext>
            </a:extLst>
          </p:cNvPr>
          <p:cNvSpPr>
            <a:spLocks noGrp="1"/>
          </p:cNvSpPr>
          <p:nvPr>
            <p:ph type="sldNum" sz="quarter" idx="12"/>
          </p:nvPr>
        </p:nvSpPr>
        <p:spPr/>
        <p:txBody>
          <a:bodyPr/>
          <a:lstStyle/>
          <a:p>
            <a:fld id="{F931121E-A197-4B00-A155-6C70629EC44A}" type="slidenum">
              <a:rPr lang="da-DK" smtClean="0"/>
              <a:t>‹nr.›</a:t>
            </a:fld>
            <a:endParaRPr lang="da-DK"/>
          </a:p>
        </p:txBody>
      </p:sp>
    </p:spTree>
    <p:extLst>
      <p:ext uri="{BB962C8B-B14F-4D97-AF65-F5344CB8AC3E}">
        <p14:creationId xmlns:p14="http://schemas.microsoft.com/office/powerpoint/2010/main" val="2066665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8CC8F8-812C-D2AB-4CED-9FA3DFA3DEB8}"/>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7412E265-033B-DCC3-1853-E6B2E197195E}"/>
              </a:ext>
            </a:extLst>
          </p:cNvPr>
          <p:cNvSpPr>
            <a:spLocks noGrp="1"/>
          </p:cNvSpPr>
          <p:nvPr>
            <p:ph sz="half" idx="1"/>
          </p:nvPr>
        </p:nvSpPr>
        <p:spPr>
          <a:xfrm>
            <a:off x="628650" y="1825625"/>
            <a:ext cx="386715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F15D0D3D-2DE5-9142-C495-7F87F6FD2DB9}"/>
              </a:ext>
            </a:extLst>
          </p:cNvPr>
          <p:cNvSpPr>
            <a:spLocks noGrp="1"/>
          </p:cNvSpPr>
          <p:nvPr>
            <p:ph sz="half" idx="2"/>
          </p:nvPr>
        </p:nvSpPr>
        <p:spPr>
          <a:xfrm>
            <a:off x="4648200" y="1825625"/>
            <a:ext cx="386715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2114CEA4-0FA9-543C-7D3A-860500EC1359}"/>
              </a:ext>
            </a:extLst>
          </p:cNvPr>
          <p:cNvSpPr>
            <a:spLocks noGrp="1"/>
          </p:cNvSpPr>
          <p:nvPr>
            <p:ph type="dt" sz="half" idx="10"/>
          </p:nvPr>
        </p:nvSpPr>
        <p:spPr/>
        <p:txBody>
          <a:bodyPr/>
          <a:lstStyle/>
          <a:p>
            <a:fld id="{A2EEB9F1-7BBC-49CC-96B2-CB3F590F16C0}" type="datetimeFigureOut">
              <a:rPr lang="da-DK" smtClean="0"/>
              <a:t>26-07-2022</a:t>
            </a:fld>
            <a:endParaRPr lang="da-DK"/>
          </a:p>
        </p:txBody>
      </p:sp>
      <p:sp>
        <p:nvSpPr>
          <p:cNvPr id="6" name="Pladsholder til sidefod 5">
            <a:extLst>
              <a:ext uri="{FF2B5EF4-FFF2-40B4-BE49-F238E27FC236}">
                <a16:creationId xmlns:a16="http://schemas.microsoft.com/office/drawing/2014/main" id="{A325B82B-B2F4-F5EF-EE2F-C7A8615A7B85}"/>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FC4DCD04-D746-5898-88D6-C94AD66F23B3}"/>
              </a:ext>
            </a:extLst>
          </p:cNvPr>
          <p:cNvSpPr>
            <a:spLocks noGrp="1"/>
          </p:cNvSpPr>
          <p:nvPr>
            <p:ph type="sldNum" sz="quarter" idx="12"/>
          </p:nvPr>
        </p:nvSpPr>
        <p:spPr/>
        <p:txBody>
          <a:bodyPr/>
          <a:lstStyle/>
          <a:p>
            <a:fld id="{F931121E-A197-4B00-A155-6C70629EC44A}" type="slidenum">
              <a:rPr lang="da-DK" smtClean="0"/>
              <a:t>‹nr.›</a:t>
            </a:fld>
            <a:endParaRPr lang="da-DK"/>
          </a:p>
        </p:txBody>
      </p:sp>
    </p:spTree>
    <p:extLst>
      <p:ext uri="{BB962C8B-B14F-4D97-AF65-F5344CB8AC3E}">
        <p14:creationId xmlns:p14="http://schemas.microsoft.com/office/powerpoint/2010/main" val="283269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8D6427-01A9-B1D0-9050-6C397C9558D1}"/>
              </a:ext>
            </a:extLst>
          </p:cNvPr>
          <p:cNvSpPr>
            <a:spLocks noGrp="1"/>
          </p:cNvSpPr>
          <p:nvPr>
            <p:ph type="title"/>
          </p:nvPr>
        </p:nvSpPr>
        <p:spPr>
          <a:xfrm>
            <a:off x="630238" y="365125"/>
            <a:ext cx="78867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521E24E8-1101-2E3D-C21A-A43A0CB4B76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2AF45898-0560-3BEF-0D8F-6FFECC0F4126}"/>
              </a:ext>
            </a:extLst>
          </p:cNvPr>
          <p:cNvSpPr>
            <a:spLocks noGrp="1"/>
          </p:cNvSpPr>
          <p:nvPr>
            <p:ph sz="half" idx="2"/>
          </p:nvPr>
        </p:nvSpPr>
        <p:spPr>
          <a:xfrm>
            <a:off x="630238" y="2505075"/>
            <a:ext cx="386873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F76F4BFC-8E56-B71C-3B7B-F7188D13A64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A1B16C43-9B78-2DF6-2756-0F6D3F4EE29E}"/>
              </a:ext>
            </a:extLst>
          </p:cNvPr>
          <p:cNvSpPr>
            <a:spLocks noGrp="1"/>
          </p:cNvSpPr>
          <p:nvPr>
            <p:ph sz="quarter" idx="4"/>
          </p:nvPr>
        </p:nvSpPr>
        <p:spPr>
          <a:xfrm>
            <a:off x="4629150" y="2505075"/>
            <a:ext cx="38877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6E1011AF-822F-AF52-B8C9-33094BFB1901}"/>
              </a:ext>
            </a:extLst>
          </p:cNvPr>
          <p:cNvSpPr>
            <a:spLocks noGrp="1"/>
          </p:cNvSpPr>
          <p:nvPr>
            <p:ph type="dt" sz="half" idx="10"/>
          </p:nvPr>
        </p:nvSpPr>
        <p:spPr/>
        <p:txBody>
          <a:bodyPr/>
          <a:lstStyle/>
          <a:p>
            <a:fld id="{A2EEB9F1-7BBC-49CC-96B2-CB3F590F16C0}" type="datetimeFigureOut">
              <a:rPr lang="da-DK" smtClean="0"/>
              <a:t>26-07-2022</a:t>
            </a:fld>
            <a:endParaRPr lang="da-DK"/>
          </a:p>
        </p:txBody>
      </p:sp>
      <p:sp>
        <p:nvSpPr>
          <p:cNvPr id="8" name="Pladsholder til sidefod 7">
            <a:extLst>
              <a:ext uri="{FF2B5EF4-FFF2-40B4-BE49-F238E27FC236}">
                <a16:creationId xmlns:a16="http://schemas.microsoft.com/office/drawing/2014/main" id="{FA671A43-AAC0-234B-9F18-FFDC2EED9985}"/>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4EC4FC47-678B-D11A-A0AD-272B289D3C81}"/>
              </a:ext>
            </a:extLst>
          </p:cNvPr>
          <p:cNvSpPr>
            <a:spLocks noGrp="1"/>
          </p:cNvSpPr>
          <p:nvPr>
            <p:ph type="sldNum" sz="quarter" idx="12"/>
          </p:nvPr>
        </p:nvSpPr>
        <p:spPr/>
        <p:txBody>
          <a:bodyPr/>
          <a:lstStyle/>
          <a:p>
            <a:fld id="{F931121E-A197-4B00-A155-6C70629EC44A}" type="slidenum">
              <a:rPr lang="da-DK" smtClean="0"/>
              <a:t>‹nr.›</a:t>
            </a:fld>
            <a:endParaRPr lang="da-DK"/>
          </a:p>
        </p:txBody>
      </p:sp>
    </p:spTree>
    <p:extLst>
      <p:ext uri="{BB962C8B-B14F-4D97-AF65-F5344CB8AC3E}">
        <p14:creationId xmlns:p14="http://schemas.microsoft.com/office/powerpoint/2010/main" val="955917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D6E8FF-B2BA-E992-72F1-BBE135FA05F5}"/>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17180AFD-0596-064D-48A6-DF471B2549BF}"/>
              </a:ext>
            </a:extLst>
          </p:cNvPr>
          <p:cNvSpPr>
            <a:spLocks noGrp="1"/>
          </p:cNvSpPr>
          <p:nvPr>
            <p:ph type="dt" sz="half" idx="10"/>
          </p:nvPr>
        </p:nvSpPr>
        <p:spPr/>
        <p:txBody>
          <a:bodyPr/>
          <a:lstStyle/>
          <a:p>
            <a:fld id="{A2EEB9F1-7BBC-49CC-96B2-CB3F590F16C0}" type="datetimeFigureOut">
              <a:rPr lang="da-DK" smtClean="0"/>
              <a:t>26-07-2022</a:t>
            </a:fld>
            <a:endParaRPr lang="da-DK"/>
          </a:p>
        </p:txBody>
      </p:sp>
      <p:sp>
        <p:nvSpPr>
          <p:cNvPr id="4" name="Pladsholder til sidefod 3">
            <a:extLst>
              <a:ext uri="{FF2B5EF4-FFF2-40B4-BE49-F238E27FC236}">
                <a16:creationId xmlns:a16="http://schemas.microsoft.com/office/drawing/2014/main" id="{A545862D-7312-ECEE-56E0-F3545BFB2795}"/>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BD6A4C58-B34B-16EB-A58F-91C01D46E5A8}"/>
              </a:ext>
            </a:extLst>
          </p:cNvPr>
          <p:cNvSpPr>
            <a:spLocks noGrp="1"/>
          </p:cNvSpPr>
          <p:nvPr>
            <p:ph type="sldNum" sz="quarter" idx="12"/>
          </p:nvPr>
        </p:nvSpPr>
        <p:spPr/>
        <p:txBody>
          <a:bodyPr/>
          <a:lstStyle/>
          <a:p>
            <a:fld id="{F931121E-A197-4B00-A155-6C70629EC44A}" type="slidenum">
              <a:rPr lang="da-DK" smtClean="0"/>
              <a:t>‹nr.›</a:t>
            </a:fld>
            <a:endParaRPr lang="da-DK"/>
          </a:p>
        </p:txBody>
      </p:sp>
    </p:spTree>
    <p:extLst>
      <p:ext uri="{BB962C8B-B14F-4D97-AF65-F5344CB8AC3E}">
        <p14:creationId xmlns:p14="http://schemas.microsoft.com/office/powerpoint/2010/main" val="136305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41D0DA33-1EEA-B75F-D60C-364B35A2FD15}"/>
              </a:ext>
            </a:extLst>
          </p:cNvPr>
          <p:cNvSpPr>
            <a:spLocks noGrp="1"/>
          </p:cNvSpPr>
          <p:nvPr>
            <p:ph type="dt" sz="half" idx="10"/>
          </p:nvPr>
        </p:nvSpPr>
        <p:spPr/>
        <p:txBody>
          <a:bodyPr/>
          <a:lstStyle/>
          <a:p>
            <a:fld id="{A2EEB9F1-7BBC-49CC-96B2-CB3F590F16C0}" type="datetimeFigureOut">
              <a:rPr lang="da-DK" smtClean="0"/>
              <a:t>26-07-2022</a:t>
            </a:fld>
            <a:endParaRPr lang="da-DK"/>
          </a:p>
        </p:txBody>
      </p:sp>
      <p:sp>
        <p:nvSpPr>
          <p:cNvPr id="3" name="Pladsholder til sidefod 2">
            <a:extLst>
              <a:ext uri="{FF2B5EF4-FFF2-40B4-BE49-F238E27FC236}">
                <a16:creationId xmlns:a16="http://schemas.microsoft.com/office/drawing/2014/main" id="{C9E94ED5-EC0C-AEF9-3D08-ECF1CF707729}"/>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686A7723-8620-932B-AED1-A720587212F7}"/>
              </a:ext>
            </a:extLst>
          </p:cNvPr>
          <p:cNvSpPr>
            <a:spLocks noGrp="1"/>
          </p:cNvSpPr>
          <p:nvPr>
            <p:ph type="sldNum" sz="quarter" idx="12"/>
          </p:nvPr>
        </p:nvSpPr>
        <p:spPr/>
        <p:txBody>
          <a:bodyPr/>
          <a:lstStyle/>
          <a:p>
            <a:fld id="{F931121E-A197-4B00-A155-6C70629EC44A}" type="slidenum">
              <a:rPr lang="da-DK" smtClean="0"/>
              <a:t>‹nr.›</a:t>
            </a:fld>
            <a:endParaRPr lang="da-DK"/>
          </a:p>
        </p:txBody>
      </p:sp>
    </p:spTree>
    <p:extLst>
      <p:ext uri="{BB962C8B-B14F-4D97-AF65-F5344CB8AC3E}">
        <p14:creationId xmlns:p14="http://schemas.microsoft.com/office/powerpoint/2010/main" val="22413162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4.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5.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Billede 9">
            <a:extLst>
              <a:ext uri="{FF2B5EF4-FFF2-40B4-BE49-F238E27FC236}">
                <a16:creationId xmlns:a16="http://schemas.microsoft.com/office/drawing/2014/main" id="{9892B763-2AED-1D3C-F256-C1472C15884F}"/>
              </a:ext>
            </a:extLst>
          </p:cNvPr>
          <p:cNvPicPr>
            <a:picLocks noChangeAspect="1"/>
          </p:cNvPicPr>
          <p:nvPr userDrawn="1"/>
        </p:nvPicPr>
        <p:blipFill>
          <a:blip r:embed="rId4"/>
          <a:stretch>
            <a:fillRect/>
          </a:stretch>
        </p:blipFill>
        <p:spPr>
          <a:xfrm>
            <a:off x="-7806" y="6353157"/>
            <a:ext cx="4728711" cy="504863"/>
          </a:xfrm>
          <a:prstGeom prst="rect">
            <a:avLst/>
          </a:prstGeom>
        </p:spPr>
      </p:pic>
      <p:pic>
        <p:nvPicPr>
          <p:cNvPr id="5" name="Billede 4">
            <a:extLst>
              <a:ext uri="{FF2B5EF4-FFF2-40B4-BE49-F238E27FC236}">
                <a16:creationId xmlns:a16="http://schemas.microsoft.com/office/drawing/2014/main" id="{8975896A-F329-4FBD-4A29-4FD9CE4B03C9}"/>
              </a:ext>
            </a:extLst>
          </p:cNvPr>
          <p:cNvPicPr>
            <a:picLocks noChangeAspect="1"/>
          </p:cNvPicPr>
          <p:nvPr userDrawn="1"/>
        </p:nvPicPr>
        <p:blipFill>
          <a:blip r:embed="rId5"/>
          <a:stretch>
            <a:fillRect/>
          </a:stretch>
        </p:blipFill>
        <p:spPr>
          <a:xfrm>
            <a:off x="1065324" y="6353157"/>
            <a:ext cx="8078676" cy="504844"/>
          </a:xfrm>
          <a:prstGeom prst="rect">
            <a:avLst/>
          </a:prstGeom>
        </p:spPr>
      </p:pic>
      <p:sp>
        <p:nvSpPr>
          <p:cNvPr id="2" name="Pladsholder til titel 1">
            <a:extLst>
              <a:ext uri="{FF2B5EF4-FFF2-40B4-BE49-F238E27FC236}">
                <a16:creationId xmlns:a16="http://schemas.microsoft.com/office/drawing/2014/main" id="{65B523A9-28CC-1B5A-E701-95FDD0E53343}"/>
              </a:ext>
            </a:extLst>
          </p:cNvPr>
          <p:cNvSpPr>
            <a:spLocks noGrp="1"/>
          </p:cNvSpPr>
          <p:nvPr>
            <p:ph type="title"/>
          </p:nvPr>
        </p:nvSpPr>
        <p:spPr>
          <a:xfrm>
            <a:off x="899592" y="365125"/>
            <a:ext cx="7615758" cy="1325563"/>
          </a:xfrm>
          <a:prstGeom prst="rect">
            <a:avLst/>
          </a:prstGeom>
        </p:spPr>
        <p:txBody>
          <a:bodyPr vert="horz" lIns="91440" tIns="45720" rIns="91440" bIns="45720" rtlCol="0" anchor="ctr">
            <a:normAutofit/>
          </a:bodyPr>
          <a:lstStyle/>
          <a:p>
            <a:r>
              <a:rPr lang="da-DK" dirty="0"/>
              <a:t>Klik for at redigere titeltypografien i masteren</a:t>
            </a:r>
          </a:p>
        </p:txBody>
      </p:sp>
      <p:sp>
        <p:nvSpPr>
          <p:cNvPr id="3" name="Pladsholder til tekst 2">
            <a:extLst>
              <a:ext uri="{FF2B5EF4-FFF2-40B4-BE49-F238E27FC236}">
                <a16:creationId xmlns:a16="http://schemas.microsoft.com/office/drawing/2014/main" id="{30DAD81D-E8AB-528A-1B5A-16CE63F1538A}"/>
              </a:ext>
            </a:extLst>
          </p:cNvPr>
          <p:cNvSpPr>
            <a:spLocks noGrp="1"/>
          </p:cNvSpPr>
          <p:nvPr>
            <p:ph type="body" idx="1"/>
          </p:nvPr>
        </p:nvSpPr>
        <p:spPr>
          <a:xfrm>
            <a:off x="899592" y="1825625"/>
            <a:ext cx="7615758" cy="4351338"/>
          </a:xfrm>
          <a:prstGeom prst="rect">
            <a:avLst/>
          </a:prstGeom>
        </p:spPr>
        <p:txBody>
          <a:bodyPr vert="horz" lIns="91440" tIns="45720" rIns="91440" bIns="45720" rtlCol="0">
            <a:normAutofit/>
          </a:bodyPr>
          <a:lstStyle/>
          <a:p>
            <a:pPr lvl="0"/>
            <a:r>
              <a:rPr lang="da-DK" dirty="0"/>
              <a:t>Klik for at redigere teksttypografierne i masteren</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9" name="Tekstfelt 8">
            <a:extLst>
              <a:ext uri="{FF2B5EF4-FFF2-40B4-BE49-F238E27FC236}">
                <a16:creationId xmlns:a16="http://schemas.microsoft.com/office/drawing/2014/main" id="{E7786579-5EBF-1942-BF8F-F13EA95ECA51}"/>
              </a:ext>
            </a:extLst>
          </p:cNvPr>
          <p:cNvSpPr txBox="1"/>
          <p:nvPr userDrawn="1"/>
        </p:nvSpPr>
        <p:spPr>
          <a:xfrm>
            <a:off x="602035" y="6453336"/>
            <a:ext cx="5423762" cy="338554"/>
          </a:xfrm>
          <a:prstGeom prst="rect">
            <a:avLst/>
          </a:prstGeom>
          <a:noFill/>
        </p:spPr>
        <p:txBody>
          <a:bodyPr wrap="square" rtlCol="0">
            <a:spAutoFit/>
          </a:bodyPr>
          <a:lstStyle/>
          <a:p>
            <a:r>
              <a:rPr lang="da-DK" sz="1600" b="0" dirty="0">
                <a:solidFill>
                  <a:schemeClr val="bg1"/>
                </a:solidFill>
                <a:latin typeface="Verdana" panose="020B0604030504040204" pitchFamily="34" charset="0"/>
                <a:ea typeface="Verdana" panose="020B0604030504040204" pitchFamily="34" charset="0"/>
              </a:rPr>
              <a:t>ERHVERVSRET finans 3. udgave</a:t>
            </a:r>
          </a:p>
        </p:txBody>
      </p:sp>
      <p:pic>
        <p:nvPicPr>
          <p:cNvPr id="12" name="Billede 11">
            <a:extLst>
              <a:ext uri="{FF2B5EF4-FFF2-40B4-BE49-F238E27FC236}">
                <a16:creationId xmlns:a16="http://schemas.microsoft.com/office/drawing/2014/main" id="{74FEECF0-A98F-0956-0DAA-0707C31A5D69}"/>
              </a:ext>
            </a:extLst>
          </p:cNvPr>
          <p:cNvPicPr>
            <a:picLocks noChangeAspect="1"/>
          </p:cNvPicPr>
          <p:nvPr userDrawn="1"/>
        </p:nvPicPr>
        <p:blipFill>
          <a:blip r:embed="rId4"/>
          <a:stretch>
            <a:fillRect/>
          </a:stretch>
        </p:blipFill>
        <p:spPr>
          <a:xfrm rot="5400000">
            <a:off x="-3016277" y="2996768"/>
            <a:ext cx="6722933" cy="704870"/>
          </a:xfrm>
          <a:prstGeom prst="rect">
            <a:avLst/>
          </a:prstGeom>
        </p:spPr>
      </p:pic>
      <p:pic>
        <p:nvPicPr>
          <p:cNvPr id="22" name="Billede 21">
            <a:extLst>
              <a:ext uri="{FF2B5EF4-FFF2-40B4-BE49-F238E27FC236}">
                <a16:creationId xmlns:a16="http://schemas.microsoft.com/office/drawing/2014/main" id="{A34DB368-9FF2-19D8-4C5F-0E0AD61C71B3}"/>
              </a:ext>
            </a:extLst>
          </p:cNvPr>
          <p:cNvPicPr>
            <a:picLocks noChangeAspect="1"/>
          </p:cNvPicPr>
          <p:nvPr userDrawn="1"/>
        </p:nvPicPr>
        <p:blipFill>
          <a:blip r:embed="rId6"/>
          <a:stretch>
            <a:fillRect/>
          </a:stretch>
        </p:blipFill>
        <p:spPr>
          <a:xfrm>
            <a:off x="-5079" y="1656234"/>
            <a:ext cx="702846" cy="3520745"/>
          </a:xfrm>
          <a:prstGeom prst="rect">
            <a:avLst/>
          </a:prstGeom>
        </p:spPr>
      </p:pic>
    </p:spTree>
    <p:extLst>
      <p:ext uri="{BB962C8B-B14F-4D97-AF65-F5344CB8AC3E}">
        <p14:creationId xmlns:p14="http://schemas.microsoft.com/office/powerpoint/2010/main" val="3849302572"/>
      </p:ext>
    </p:extLst>
  </p:cSld>
  <p:clrMap bg1="lt1" tx1="dk1" bg2="lt2" tx2="dk2" accent1="accent1" accent2="accent2" accent3="accent3" accent4="accent4" accent5="accent5" accent6="accent6" hlink="hlink" folHlink="folHlink"/>
  <p:sldLayoutIdLst>
    <p:sldLayoutId id="2147484042" r:id="rId1"/>
    <p:sldLayoutId id="214748404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824FE591-46FE-0323-0466-20EDA2615D3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991C6742-F64F-8FE8-2BAF-017FF04DD747}"/>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95F45558-EA6D-EB77-24B8-F2BB686CFE09}"/>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EEB9F1-7BBC-49CC-96B2-CB3F590F16C0}" type="datetimeFigureOut">
              <a:rPr lang="da-DK" smtClean="0"/>
              <a:t>26-07-2022</a:t>
            </a:fld>
            <a:endParaRPr lang="da-DK"/>
          </a:p>
        </p:txBody>
      </p:sp>
      <p:sp>
        <p:nvSpPr>
          <p:cNvPr id="5" name="Pladsholder til sidefod 4">
            <a:extLst>
              <a:ext uri="{FF2B5EF4-FFF2-40B4-BE49-F238E27FC236}">
                <a16:creationId xmlns:a16="http://schemas.microsoft.com/office/drawing/2014/main" id="{A8C84DE8-6C0D-B1AF-D17A-61446995B46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24126EA9-A7B0-5856-9B94-FE70BF16251B}"/>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31121E-A197-4B00-A155-6C70629EC44A}" type="slidenum">
              <a:rPr lang="da-DK" smtClean="0"/>
              <a:t>‹nr.›</a:t>
            </a:fld>
            <a:endParaRPr lang="da-DK"/>
          </a:p>
        </p:txBody>
      </p:sp>
    </p:spTree>
    <p:extLst>
      <p:ext uri="{BB962C8B-B14F-4D97-AF65-F5344CB8AC3E}">
        <p14:creationId xmlns:p14="http://schemas.microsoft.com/office/powerpoint/2010/main" val="3071145166"/>
      </p:ext>
    </p:extLst>
  </p:cSld>
  <p:clrMap bg1="lt1" tx1="dk1" bg2="lt2" tx2="dk2" accent1="accent1" accent2="accent2" accent3="accent3" accent4="accent4" accent5="accent5" accent6="accent6" hlink="hlink" folHlink="folHlink"/>
  <p:sldLayoutIdLst>
    <p:sldLayoutId id="2147484015" r:id="rId1"/>
    <p:sldLayoutId id="2147484016" r:id="rId2"/>
    <p:sldLayoutId id="2147484017" r:id="rId3"/>
    <p:sldLayoutId id="2147484018" r:id="rId4"/>
    <p:sldLayoutId id="2147484019" r:id="rId5"/>
    <p:sldLayoutId id="2147484020" r:id="rId6"/>
    <p:sldLayoutId id="2147484021" r:id="rId7"/>
    <p:sldLayoutId id="2147484022" r:id="rId8"/>
    <p:sldLayoutId id="2147484023" r:id="rId9"/>
    <p:sldLayoutId id="2147484024" r:id="rId10"/>
    <p:sldLayoutId id="214748402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br>
              <a:rPr lang="da-DK"/>
            </a:br>
            <a:br>
              <a:rPr lang="da-DK"/>
            </a:br>
            <a:r>
              <a:rPr lang="da-DK"/>
              <a:t>Klik for at redigere titeltypografi i masteren</a:t>
            </a:r>
          </a:p>
        </p:txBody>
      </p:sp>
      <p:sp>
        <p:nvSpPr>
          <p:cNvPr id="1027" name="Rectangle 3"/>
          <p:cNvSpPr>
            <a:spLocks noGrp="1" noChangeArrowheads="1"/>
          </p:cNvSpPr>
          <p:nvPr>
            <p:ph type="body" idx="1"/>
          </p:nvPr>
        </p:nvSpPr>
        <p:spPr bwMode="auto">
          <a:xfrm>
            <a:off x="457200" y="1916113"/>
            <a:ext cx="8229600" cy="4210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pic>
        <p:nvPicPr>
          <p:cNvPr id="1028" name="Picture 8" descr="logo"/>
          <p:cNvPicPr>
            <a:picLocks noChangeAspect="1" noChangeArrowheads="1"/>
          </p:cNvPicPr>
          <p:nvPr/>
        </p:nvPicPr>
        <p:blipFill>
          <a:blip r:embed="rId14" cstate="print"/>
          <a:srcRect/>
          <a:stretch>
            <a:fillRect/>
          </a:stretch>
        </p:blipFill>
        <p:spPr bwMode="auto">
          <a:xfrm>
            <a:off x="6443663" y="5805488"/>
            <a:ext cx="2236787" cy="9699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90" r:id="rId1"/>
    <p:sldLayoutId id="2147483991" r:id="rId2"/>
    <p:sldLayoutId id="2147483992" r:id="rId3"/>
    <p:sldLayoutId id="2147483993" r:id="rId4"/>
    <p:sldLayoutId id="2147483994" r:id="rId5"/>
    <p:sldLayoutId id="2147483995" r:id="rId6"/>
    <p:sldLayoutId id="2147483996" r:id="rId7"/>
    <p:sldLayoutId id="2147483997" r:id="rId8"/>
    <p:sldLayoutId id="2147483998" r:id="rId9"/>
    <p:sldLayoutId id="2147483999" r:id="rId10"/>
    <p:sldLayoutId id="2147484000" r:id="rId11"/>
  </p:sldLayoutIdLst>
  <p:transition spd="med"/>
  <p:txStyles>
    <p:title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Arial" charset="0"/>
        </a:defRPr>
      </a:lvl2pPr>
      <a:lvl3pPr algn="l" rtl="0" eaLnBrk="0" fontAlgn="base" hangingPunct="0">
        <a:spcBef>
          <a:spcPct val="0"/>
        </a:spcBef>
        <a:spcAft>
          <a:spcPct val="0"/>
        </a:spcAft>
        <a:defRPr sz="2400">
          <a:solidFill>
            <a:schemeClr val="tx1"/>
          </a:solidFill>
          <a:latin typeface="Arial" charset="0"/>
        </a:defRPr>
      </a:lvl3pPr>
      <a:lvl4pPr algn="l" rtl="0" eaLnBrk="0" fontAlgn="base" hangingPunct="0">
        <a:spcBef>
          <a:spcPct val="0"/>
        </a:spcBef>
        <a:spcAft>
          <a:spcPct val="0"/>
        </a:spcAft>
        <a:defRPr sz="2400">
          <a:solidFill>
            <a:schemeClr val="tx1"/>
          </a:solidFill>
          <a:latin typeface="Arial" charset="0"/>
        </a:defRPr>
      </a:lvl4pPr>
      <a:lvl5pPr algn="l" rtl="0" eaLnBrk="0" fontAlgn="base" hangingPunct="0">
        <a:spcBef>
          <a:spcPct val="0"/>
        </a:spcBef>
        <a:spcAft>
          <a:spcPct val="0"/>
        </a:spcAft>
        <a:defRPr sz="2400">
          <a:solidFill>
            <a:schemeClr val="tx1"/>
          </a:solidFill>
          <a:latin typeface="Arial" charset="0"/>
        </a:defRPr>
      </a:lvl5pPr>
      <a:lvl6pPr marL="457200" algn="l" rtl="0" fontAlgn="base">
        <a:spcBef>
          <a:spcPct val="0"/>
        </a:spcBef>
        <a:spcAft>
          <a:spcPct val="0"/>
        </a:spcAft>
        <a:defRPr sz="2400">
          <a:solidFill>
            <a:schemeClr val="tx1"/>
          </a:solidFill>
          <a:latin typeface="Arial" charset="0"/>
        </a:defRPr>
      </a:lvl6pPr>
      <a:lvl7pPr marL="914400" algn="l" rtl="0" fontAlgn="base">
        <a:spcBef>
          <a:spcPct val="0"/>
        </a:spcBef>
        <a:spcAft>
          <a:spcPct val="0"/>
        </a:spcAft>
        <a:defRPr sz="2400">
          <a:solidFill>
            <a:schemeClr val="tx1"/>
          </a:solidFill>
          <a:latin typeface="Arial" charset="0"/>
        </a:defRPr>
      </a:lvl7pPr>
      <a:lvl8pPr marL="1371600" algn="l" rtl="0" fontAlgn="base">
        <a:spcBef>
          <a:spcPct val="0"/>
        </a:spcBef>
        <a:spcAft>
          <a:spcPct val="0"/>
        </a:spcAft>
        <a:defRPr sz="2400">
          <a:solidFill>
            <a:schemeClr val="tx1"/>
          </a:solidFill>
          <a:latin typeface="Arial" charset="0"/>
        </a:defRPr>
      </a:lvl8pPr>
      <a:lvl9pPr marL="1828800" algn="l" rtl="0" fontAlgn="base">
        <a:spcBef>
          <a:spcPct val="0"/>
        </a:spcBef>
        <a:spcAft>
          <a:spcPct val="0"/>
        </a:spcAft>
        <a:defRPr sz="2400">
          <a:solidFill>
            <a:schemeClr val="tx1"/>
          </a:solidFill>
          <a:latin typeface="Arial" charset="0"/>
        </a:defRPr>
      </a:lvl9pPr>
    </p:titleStyle>
    <p:bodyStyle>
      <a:lvl1pPr marL="342900" indent="-342900" algn="l" rtl="0" eaLnBrk="0" fontAlgn="base" hangingPunct="0">
        <a:spcBef>
          <a:spcPct val="20000"/>
        </a:spcBef>
        <a:spcAft>
          <a:spcPct val="0"/>
        </a:spcAft>
        <a:buChar char="•"/>
        <a:defRPr>
          <a:solidFill>
            <a:schemeClr val="tx1"/>
          </a:solidFill>
          <a:latin typeface="+mn-lt"/>
          <a:ea typeface="+mn-ea"/>
          <a:cs typeface="+mn-cs"/>
        </a:defRPr>
      </a:lvl1pPr>
      <a:lvl2pPr marL="742950" indent="-285750" algn="l" rtl="0" eaLnBrk="0" fontAlgn="base" hangingPunct="0">
        <a:spcBef>
          <a:spcPct val="20000"/>
        </a:spcBef>
        <a:spcAft>
          <a:spcPct val="0"/>
        </a:spcAft>
        <a:buChar char="–"/>
        <a:defRPr sz="1600">
          <a:solidFill>
            <a:schemeClr val="tx1"/>
          </a:solidFill>
          <a:latin typeface="+mn-lt"/>
        </a:defRPr>
      </a:lvl2pPr>
      <a:lvl3pPr marL="1143000" indent="-228600" algn="l" rtl="0" eaLnBrk="0" fontAlgn="base" hangingPunct="0">
        <a:spcBef>
          <a:spcPct val="20000"/>
        </a:spcBef>
        <a:spcAft>
          <a:spcPct val="0"/>
        </a:spcAft>
        <a:buChar char="•"/>
        <a:defRPr sz="1400">
          <a:solidFill>
            <a:schemeClr val="tx1"/>
          </a:solidFill>
          <a:latin typeface="+mn-lt"/>
        </a:defRPr>
      </a:lvl3pPr>
      <a:lvl4pPr marL="1600200" indent="-228600" algn="l" rtl="0" eaLnBrk="0" fontAlgn="base" hangingPunct="0">
        <a:spcBef>
          <a:spcPct val="20000"/>
        </a:spcBef>
        <a:spcAft>
          <a:spcPct val="0"/>
        </a:spcAft>
        <a:buChar char="–"/>
        <a:defRPr sz="1200">
          <a:solidFill>
            <a:schemeClr val="tx1"/>
          </a:solidFill>
          <a:latin typeface="+mn-lt"/>
        </a:defRPr>
      </a:lvl4pPr>
      <a:lvl5pPr marL="2057400" indent="-228600" algn="l" rtl="0" eaLnBrk="0" fontAlgn="base" hangingPunct="0">
        <a:spcBef>
          <a:spcPct val="20000"/>
        </a:spcBef>
        <a:spcAft>
          <a:spcPct val="0"/>
        </a:spcAft>
        <a:buChar char="»"/>
        <a:defRPr sz="1000">
          <a:solidFill>
            <a:schemeClr val="tx1"/>
          </a:solidFill>
          <a:latin typeface="+mn-lt"/>
        </a:defRPr>
      </a:lvl5pPr>
      <a:lvl6pPr marL="2514600" indent="-228600" algn="l" rtl="0" fontAlgn="base">
        <a:spcBef>
          <a:spcPct val="20000"/>
        </a:spcBef>
        <a:spcAft>
          <a:spcPct val="0"/>
        </a:spcAft>
        <a:buChar char="»"/>
        <a:defRPr sz="1000">
          <a:solidFill>
            <a:schemeClr val="tx1"/>
          </a:solidFill>
          <a:latin typeface="+mn-lt"/>
        </a:defRPr>
      </a:lvl6pPr>
      <a:lvl7pPr marL="2971800" indent="-228600" algn="l" rtl="0" fontAlgn="base">
        <a:spcBef>
          <a:spcPct val="20000"/>
        </a:spcBef>
        <a:spcAft>
          <a:spcPct val="0"/>
        </a:spcAft>
        <a:buChar char="»"/>
        <a:defRPr sz="1000">
          <a:solidFill>
            <a:schemeClr val="tx1"/>
          </a:solidFill>
          <a:latin typeface="+mn-lt"/>
        </a:defRPr>
      </a:lvl7pPr>
      <a:lvl8pPr marL="3429000" indent="-228600" algn="l" rtl="0" fontAlgn="base">
        <a:spcBef>
          <a:spcPct val="20000"/>
        </a:spcBef>
        <a:spcAft>
          <a:spcPct val="0"/>
        </a:spcAft>
        <a:buChar char="»"/>
        <a:defRPr sz="1000">
          <a:solidFill>
            <a:schemeClr val="tx1"/>
          </a:solidFill>
          <a:latin typeface="+mn-lt"/>
        </a:defRPr>
      </a:lvl8pPr>
      <a:lvl9pPr marL="3886200" indent="-228600" algn="l" rtl="0" fontAlgn="base">
        <a:spcBef>
          <a:spcPct val="20000"/>
        </a:spcBef>
        <a:spcAft>
          <a:spcPct val="0"/>
        </a:spcAft>
        <a:buChar char="»"/>
        <a:defRPr sz="10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4B02B6-37D1-C3B9-85B0-7A24706C5E4D}"/>
              </a:ext>
            </a:extLst>
          </p:cNvPr>
          <p:cNvSpPr>
            <a:spLocks noGrp="1"/>
          </p:cNvSpPr>
          <p:nvPr>
            <p:ph type="title"/>
          </p:nvPr>
        </p:nvSpPr>
        <p:spPr>
          <a:xfrm>
            <a:off x="3072772" y="2766218"/>
            <a:ext cx="2998457" cy="1325563"/>
          </a:xfrm>
        </p:spPr>
        <p:txBody>
          <a:bodyPr>
            <a:normAutofit/>
          </a:bodyPr>
          <a:lstStyle/>
          <a:p>
            <a:pPr algn="ctr" rtl="0" fontAlgn="base"/>
            <a:r>
              <a:rPr lang="da-DK" sz="3600" b="1" i="0" u="none" strike="noStrike" dirty="0">
                <a:solidFill>
                  <a:srgbClr val="44546A"/>
                </a:solidFill>
                <a:effectLst/>
                <a:latin typeface="Arial" panose="020B0604020202020204" pitchFamily="34" charset="0"/>
              </a:rPr>
              <a:t>Kapitel 5 </a:t>
            </a:r>
            <a:br>
              <a:rPr lang="en-US" sz="3600" b="0" i="0" dirty="0">
                <a:solidFill>
                  <a:srgbClr val="000000"/>
                </a:solidFill>
                <a:effectLst/>
                <a:latin typeface="Segoe UI" panose="020B0502040204020203" pitchFamily="34" charset="0"/>
              </a:rPr>
            </a:br>
            <a:r>
              <a:rPr lang="da-DK" sz="3600" b="1" dirty="0">
                <a:solidFill>
                  <a:srgbClr val="44546A"/>
                </a:solidFill>
                <a:latin typeface="Arial" panose="020B0604020202020204" pitchFamily="34" charset="0"/>
              </a:rPr>
              <a:t>Erstatning</a:t>
            </a:r>
            <a:endParaRPr lang="da-DK" sz="3600"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26309588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felt 2">
            <a:extLst>
              <a:ext uri="{FF2B5EF4-FFF2-40B4-BE49-F238E27FC236}">
                <a16:creationId xmlns:a16="http://schemas.microsoft.com/office/drawing/2014/main" id="{48CFAEC2-4A9C-EBEF-2ACE-35EF2F5783DA}"/>
              </a:ext>
            </a:extLst>
          </p:cNvPr>
          <p:cNvSpPr txBox="1"/>
          <p:nvPr/>
        </p:nvSpPr>
        <p:spPr>
          <a:xfrm>
            <a:off x="1104181" y="1500996"/>
            <a:ext cx="7556739" cy="36009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da-DK" sz="2000" dirty="0">
              <a:latin typeface="Arial"/>
              <a:cs typeface="Arial"/>
            </a:endParaRPr>
          </a:p>
          <a:p>
            <a:r>
              <a:rPr lang="da-DK" sz="2000" dirty="0">
                <a:latin typeface="Arial"/>
                <a:cs typeface="Arial"/>
              </a:rPr>
              <a:t>Eksempler på områder, hvor der er objektivt ansvar for skadevolder:</a:t>
            </a:r>
          </a:p>
          <a:p>
            <a:pPr marL="457200" indent="-457200">
              <a:buFont typeface="Arial"/>
              <a:buChar char="•"/>
            </a:pPr>
            <a:r>
              <a:rPr lang="da-DK" sz="2000" b="0" dirty="0">
                <a:latin typeface="Arial"/>
                <a:cs typeface="Arial"/>
              </a:rPr>
              <a:t>Arbejdsgiveransvar, jf. Danske Lov 3-19-2</a:t>
            </a:r>
            <a:endParaRPr lang="da-DK" sz="2000" b="0" dirty="0"/>
          </a:p>
          <a:p>
            <a:pPr marL="457200" indent="-457200">
              <a:buFont typeface="Arial"/>
              <a:buChar char="•"/>
            </a:pPr>
            <a:r>
              <a:rPr lang="da-DK" sz="2000" b="0" dirty="0">
                <a:latin typeface="Arial"/>
                <a:cs typeface="Arial"/>
              </a:rPr>
              <a:t>Produktansvar, jf. Produktansvarsloven</a:t>
            </a:r>
            <a:endParaRPr lang="da-DK" sz="2000" b="0" dirty="0"/>
          </a:p>
          <a:p>
            <a:pPr marL="457200" indent="-457200">
              <a:buFont typeface="Arial"/>
              <a:buChar char="•"/>
            </a:pPr>
            <a:r>
              <a:rPr lang="da-DK" sz="2000" b="0" dirty="0">
                <a:latin typeface="Arial"/>
                <a:cs typeface="Arial"/>
              </a:rPr>
              <a:t>Skader forvoldt af vilde dyr, jf. Danske Lov 6-10-4</a:t>
            </a:r>
            <a:endParaRPr lang="da-DK" sz="2000"/>
          </a:p>
          <a:p>
            <a:pPr marL="457200" indent="-457200">
              <a:buFont typeface="Arial"/>
              <a:buChar char="•"/>
            </a:pPr>
            <a:r>
              <a:rPr lang="da-DK" sz="2000" b="0" dirty="0">
                <a:latin typeface="Arial"/>
                <a:cs typeface="Arial"/>
              </a:rPr>
              <a:t>Skader forvoldt af hunde, jf. Hundeloven</a:t>
            </a:r>
            <a:endParaRPr lang="da-DK" sz="2000" b="0" dirty="0"/>
          </a:p>
          <a:p>
            <a:pPr marL="457200" indent="-457200">
              <a:buFont typeface="Arial"/>
              <a:buChar char="•"/>
            </a:pPr>
            <a:r>
              <a:rPr lang="da-DK" sz="2000" b="0" dirty="0">
                <a:latin typeface="Arial"/>
                <a:cs typeface="Arial"/>
              </a:rPr>
              <a:t>Skader forvoldt ved jernbanedrift, luftfart og atomare anlæg</a:t>
            </a:r>
            <a:endParaRPr lang="da-DK" sz="2000"/>
          </a:p>
          <a:p>
            <a:pPr marL="457200" indent="-457200">
              <a:buFont typeface="Arial"/>
              <a:buChar char="•"/>
            </a:pPr>
            <a:r>
              <a:rPr lang="da-DK" sz="2000" b="0" dirty="0">
                <a:latin typeface="Arial"/>
                <a:cs typeface="Arial"/>
              </a:rPr>
              <a:t>Olieskader og havmiljø</a:t>
            </a:r>
            <a:endParaRPr lang="da-DK" sz="2000" b="0" dirty="0"/>
          </a:p>
          <a:p>
            <a:pPr marL="457200" indent="-457200">
              <a:buFont typeface="Arial"/>
              <a:buChar char="•"/>
            </a:pPr>
            <a:r>
              <a:rPr lang="da-DK" sz="2000" b="0" dirty="0">
                <a:latin typeface="Arial"/>
                <a:cs typeface="Arial"/>
              </a:rPr>
              <a:t>Naturgasforsyning og vandforsyning</a:t>
            </a:r>
            <a:endParaRPr lang="da-DK" sz="2000"/>
          </a:p>
          <a:p>
            <a:pPr algn="l"/>
            <a:endParaRPr lang="da-DK" dirty="0"/>
          </a:p>
        </p:txBody>
      </p:sp>
      <p:sp>
        <p:nvSpPr>
          <p:cNvPr id="4" name="Titel 1">
            <a:extLst>
              <a:ext uri="{FF2B5EF4-FFF2-40B4-BE49-F238E27FC236}">
                <a16:creationId xmlns:a16="http://schemas.microsoft.com/office/drawing/2014/main" id="{5AE10AF5-E397-6A12-22C5-E1CCF75C0A74}"/>
              </a:ext>
            </a:extLst>
          </p:cNvPr>
          <p:cNvSpPr txBox="1">
            <a:spLocks/>
          </p:cNvSpPr>
          <p:nvPr/>
        </p:nvSpPr>
        <p:spPr>
          <a:xfrm>
            <a:off x="827584" y="188640"/>
            <a:ext cx="7615758" cy="75961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da-DK" sz="3600" b="1" dirty="0">
                <a:solidFill>
                  <a:schemeClr val="tx2"/>
                </a:solidFill>
                <a:cs typeface="Calibri Light"/>
              </a:rPr>
              <a:t>1.1.2. Objektivt ansvar </a:t>
            </a:r>
            <a:endParaRPr lang="da-DK" sz="3600" b="1" dirty="0">
              <a:solidFill>
                <a:schemeClr val="tx2"/>
              </a:solidFill>
            </a:endParaRPr>
          </a:p>
        </p:txBody>
      </p:sp>
    </p:spTree>
    <p:extLst>
      <p:ext uri="{BB962C8B-B14F-4D97-AF65-F5344CB8AC3E}">
        <p14:creationId xmlns:p14="http://schemas.microsoft.com/office/powerpoint/2010/main" val="950770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7B7F9B-50F9-09E5-0652-E163BF503138}"/>
              </a:ext>
            </a:extLst>
          </p:cNvPr>
          <p:cNvSpPr>
            <a:spLocks noGrp="1"/>
          </p:cNvSpPr>
          <p:nvPr>
            <p:ph type="title"/>
          </p:nvPr>
        </p:nvSpPr>
        <p:spPr>
          <a:xfrm>
            <a:off x="915653" y="332656"/>
            <a:ext cx="7615758" cy="831627"/>
          </a:xfrm>
        </p:spPr>
        <p:txBody>
          <a:bodyPr>
            <a:normAutofit/>
          </a:bodyPr>
          <a:lstStyle/>
          <a:p>
            <a:pPr algn="ctr"/>
            <a:r>
              <a:rPr lang="da-DK" sz="3600" b="1" dirty="0">
                <a:solidFill>
                  <a:schemeClr val="tx2"/>
                </a:solidFill>
                <a:cs typeface="Calibri Light"/>
              </a:rPr>
              <a:t>1.2 Økonomisk tab </a:t>
            </a:r>
            <a:endParaRPr lang="da-DK" sz="3600" b="1" dirty="0">
              <a:solidFill>
                <a:schemeClr val="tx2"/>
              </a:solidFill>
            </a:endParaRPr>
          </a:p>
        </p:txBody>
      </p:sp>
      <p:sp>
        <p:nvSpPr>
          <p:cNvPr id="3" name="Tekstfelt 2">
            <a:extLst>
              <a:ext uri="{FF2B5EF4-FFF2-40B4-BE49-F238E27FC236}">
                <a16:creationId xmlns:a16="http://schemas.microsoft.com/office/drawing/2014/main" id="{6D596E3D-3F69-2FF3-C87D-DF7BEAF646D2}"/>
              </a:ext>
            </a:extLst>
          </p:cNvPr>
          <p:cNvSpPr txBox="1"/>
          <p:nvPr/>
        </p:nvSpPr>
        <p:spPr>
          <a:xfrm>
            <a:off x="1190445" y="1716656"/>
            <a:ext cx="7323826" cy="31700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da-DK" sz="2000" b="0" dirty="0">
                <a:latin typeface="Arial"/>
                <a:cs typeface="Arial"/>
              </a:rPr>
              <a:t>Skadelidte skal have erstattet sit økonomiske tab</a:t>
            </a:r>
            <a:endParaRPr lang="da-DK" dirty="0"/>
          </a:p>
          <a:p>
            <a:pPr marL="342900" indent="-342900">
              <a:buFont typeface="Arial"/>
              <a:buChar char="•"/>
            </a:pPr>
            <a:r>
              <a:rPr lang="da-DK" sz="2000" b="0" dirty="0">
                <a:latin typeface="Arial"/>
                <a:cs typeface="Arial"/>
              </a:rPr>
              <a:t>Tingsskade og personskade </a:t>
            </a:r>
            <a:endParaRPr lang="da-DK" dirty="0"/>
          </a:p>
          <a:p>
            <a:pPr marL="800100" lvl="1" indent="-342900">
              <a:buFont typeface="Arial"/>
              <a:buChar char="•"/>
            </a:pPr>
            <a:r>
              <a:rPr lang="da-DK" sz="2000" b="0" dirty="0">
                <a:latin typeface="Arial"/>
                <a:cs typeface="Arial"/>
              </a:rPr>
              <a:t>Tingskade: totalskade eller delvis skade</a:t>
            </a:r>
          </a:p>
          <a:p>
            <a:pPr marL="800100" lvl="1" indent="-342900">
              <a:buFont typeface="Arial"/>
              <a:buChar char="•"/>
            </a:pPr>
            <a:r>
              <a:rPr lang="da-DK" sz="2000" b="0" dirty="0">
                <a:latin typeface="Arial"/>
                <a:cs typeface="Arial"/>
              </a:rPr>
              <a:t>Personskade: midlertidige følger eller varige følger </a:t>
            </a:r>
          </a:p>
          <a:p>
            <a:pPr marL="342900" indent="-342900">
              <a:buFont typeface="Arial"/>
              <a:buChar char="•"/>
            </a:pPr>
            <a:r>
              <a:rPr lang="da-DK" sz="2000" b="0" dirty="0">
                <a:latin typeface="Arial"/>
                <a:cs typeface="Arial"/>
              </a:rPr>
              <a:t>Tabet skal kunne dokumenteres</a:t>
            </a:r>
            <a:endParaRPr lang="da-DK" dirty="0"/>
          </a:p>
          <a:p>
            <a:pPr marL="342900" indent="-342900">
              <a:buFont typeface="Arial"/>
              <a:buChar char="•"/>
            </a:pPr>
            <a:r>
              <a:rPr lang="da-DK" sz="2000" b="0" dirty="0">
                <a:latin typeface="Arial"/>
                <a:cs typeface="Arial"/>
              </a:rPr>
              <a:t>Skadelidte skal stilles økonomisk som før skadens indtræden</a:t>
            </a:r>
            <a:endParaRPr lang="da-DK" dirty="0"/>
          </a:p>
          <a:p>
            <a:pPr marL="342900" indent="-342900">
              <a:buFont typeface="Arial"/>
              <a:buChar char="•"/>
            </a:pPr>
            <a:r>
              <a:rPr lang="da-DK" sz="2000" b="0" dirty="0">
                <a:latin typeface="Arial"/>
                <a:cs typeface="Arial"/>
              </a:rPr>
              <a:t>Skadelidte må ikke opnå en berigelse</a:t>
            </a:r>
            <a:endParaRPr lang="da-DK" dirty="0"/>
          </a:p>
          <a:p>
            <a:pPr marL="342900" indent="-342900">
              <a:buFont typeface="Arial"/>
              <a:buChar char="•"/>
            </a:pPr>
            <a:r>
              <a:rPr lang="da-DK" sz="2000" b="0" dirty="0">
                <a:latin typeface="Arial"/>
                <a:cs typeface="Arial"/>
              </a:rPr>
              <a:t>Skadelidte har tabsbegrænsningspligt</a:t>
            </a:r>
            <a:endParaRPr lang="da-DK" dirty="0"/>
          </a:p>
          <a:p>
            <a:pPr algn="l"/>
            <a:endParaRPr lang="da-DK" sz="2000" b="0" dirty="0">
              <a:latin typeface="Arial"/>
              <a:cs typeface="Arial"/>
            </a:endParaRPr>
          </a:p>
        </p:txBody>
      </p:sp>
    </p:spTree>
    <p:extLst>
      <p:ext uri="{BB962C8B-B14F-4D97-AF65-F5344CB8AC3E}">
        <p14:creationId xmlns:p14="http://schemas.microsoft.com/office/powerpoint/2010/main" val="860097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8E0BC4-687A-AB15-90B3-D784C236F978}"/>
              </a:ext>
            </a:extLst>
          </p:cNvPr>
          <p:cNvSpPr>
            <a:spLocks noGrp="1"/>
          </p:cNvSpPr>
          <p:nvPr>
            <p:ph type="title"/>
          </p:nvPr>
        </p:nvSpPr>
        <p:spPr>
          <a:xfrm>
            <a:off x="899592" y="365125"/>
            <a:ext cx="7615758" cy="831627"/>
          </a:xfrm>
        </p:spPr>
        <p:txBody>
          <a:bodyPr>
            <a:normAutofit/>
          </a:bodyPr>
          <a:lstStyle/>
          <a:p>
            <a:pPr algn="ctr"/>
            <a:r>
              <a:rPr lang="da-DK" sz="3600" b="1" dirty="0">
                <a:solidFill>
                  <a:schemeClr val="tx2"/>
                </a:solidFill>
                <a:cs typeface="Calibri Light"/>
              </a:rPr>
              <a:t>1.3 Årsagsforbindelse (kausalitet)</a:t>
            </a:r>
            <a:endParaRPr lang="da-DK" sz="3600" b="1" dirty="0">
              <a:solidFill>
                <a:schemeClr val="tx2"/>
              </a:solidFill>
            </a:endParaRPr>
          </a:p>
        </p:txBody>
      </p:sp>
      <p:sp>
        <p:nvSpPr>
          <p:cNvPr id="3" name="Tekstfelt 2">
            <a:extLst>
              <a:ext uri="{FF2B5EF4-FFF2-40B4-BE49-F238E27FC236}">
                <a16:creationId xmlns:a16="http://schemas.microsoft.com/office/drawing/2014/main" id="{2975AC0D-E674-3696-7D31-7B2E03C61A60}"/>
              </a:ext>
            </a:extLst>
          </p:cNvPr>
          <p:cNvSpPr txBox="1"/>
          <p:nvPr/>
        </p:nvSpPr>
        <p:spPr>
          <a:xfrm>
            <a:off x="897148" y="1690777"/>
            <a:ext cx="7832784" cy="255454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da-DK" sz="2000" b="0" dirty="0">
                <a:latin typeface="Arial"/>
                <a:cs typeface="Arial"/>
              </a:rPr>
              <a:t>Der skal være en naturlig forbindelse mellem handlingen og den skete skade.  </a:t>
            </a:r>
            <a:endParaRPr lang="da-DK"/>
          </a:p>
          <a:p>
            <a:pPr marL="342900" indent="-342900">
              <a:buFont typeface="Arial"/>
              <a:buChar char="•"/>
            </a:pPr>
            <a:r>
              <a:rPr lang="da-DK" sz="2000" b="0" dirty="0">
                <a:latin typeface="Arial"/>
                <a:cs typeface="Arial"/>
              </a:rPr>
              <a:t>Handlingen skal have forårsaget skaden.</a:t>
            </a:r>
            <a:endParaRPr lang="da-DK"/>
          </a:p>
          <a:p>
            <a:pPr marL="342900" indent="-342900">
              <a:buFont typeface="Arial"/>
              <a:buChar char="•"/>
            </a:pPr>
            <a:r>
              <a:rPr lang="da-DK" sz="2000" b="0" dirty="0">
                <a:latin typeface="Arial"/>
                <a:cs typeface="Arial"/>
              </a:rPr>
              <a:t>Handlingen er en nødvendig betingelse for, at den pågældende skade overhovedet indtræder</a:t>
            </a:r>
            <a:endParaRPr lang="da-DK" dirty="0"/>
          </a:p>
          <a:p>
            <a:pPr marL="342900" indent="-342900">
              <a:buFont typeface="Arial"/>
              <a:buChar char="•"/>
            </a:pPr>
            <a:r>
              <a:rPr lang="da-DK" sz="2000" b="0" dirty="0">
                <a:latin typeface="Arial"/>
                <a:cs typeface="Arial"/>
              </a:rPr>
              <a:t>Hvis skadevolders handling ikke har haft nogen betydning eller sammenhæng med den skete skade, er der ikke årsagsforbindelse, og skadevolder er ikke erstatningsansvarlig</a:t>
            </a:r>
            <a:endParaRPr lang="da-DK"/>
          </a:p>
        </p:txBody>
      </p:sp>
    </p:spTree>
    <p:extLst>
      <p:ext uri="{BB962C8B-B14F-4D97-AF65-F5344CB8AC3E}">
        <p14:creationId xmlns:p14="http://schemas.microsoft.com/office/powerpoint/2010/main" val="4293737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BE5F6C-62F9-BC12-61DF-981550815203}"/>
              </a:ext>
            </a:extLst>
          </p:cNvPr>
          <p:cNvSpPr>
            <a:spLocks noGrp="1"/>
          </p:cNvSpPr>
          <p:nvPr>
            <p:ph type="title"/>
          </p:nvPr>
        </p:nvSpPr>
        <p:spPr>
          <a:xfrm>
            <a:off x="924105" y="188640"/>
            <a:ext cx="7615758" cy="759619"/>
          </a:xfrm>
        </p:spPr>
        <p:txBody>
          <a:bodyPr>
            <a:normAutofit/>
          </a:bodyPr>
          <a:lstStyle/>
          <a:p>
            <a:r>
              <a:rPr lang="da-DK" sz="3600" b="1" dirty="0">
                <a:solidFill>
                  <a:schemeClr val="tx2"/>
                </a:solidFill>
                <a:cs typeface="Calibri Light"/>
              </a:rPr>
              <a:t>1.4 Påregnelighed (</a:t>
            </a:r>
            <a:r>
              <a:rPr lang="da-DK" sz="3600" b="1" dirty="0" err="1">
                <a:solidFill>
                  <a:schemeClr val="tx2"/>
                </a:solidFill>
                <a:cs typeface="Calibri Light"/>
              </a:rPr>
              <a:t>adækvans</a:t>
            </a:r>
            <a:r>
              <a:rPr lang="da-DK" sz="3600" b="1" dirty="0">
                <a:solidFill>
                  <a:schemeClr val="tx2"/>
                </a:solidFill>
                <a:cs typeface="Calibri Light"/>
              </a:rPr>
              <a:t>)</a:t>
            </a:r>
            <a:endParaRPr lang="da-DK" sz="3600" b="1" dirty="0">
              <a:solidFill>
                <a:schemeClr val="tx2"/>
              </a:solidFill>
            </a:endParaRPr>
          </a:p>
        </p:txBody>
      </p:sp>
      <p:sp>
        <p:nvSpPr>
          <p:cNvPr id="3" name="Tekstfelt 2">
            <a:extLst>
              <a:ext uri="{FF2B5EF4-FFF2-40B4-BE49-F238E27FC236}">
                <a16:creationId xmlns:a16="http://schemas.microsoft.com/office/drawing/2014/main" id="{A06283B0-7493-2239-B36F-A6F2A8667D55}"/>
              </a:ext>
            </a:extLst>
          </p:cNvPr>
          <p:cNvSpPr txBox="1"/>
          <p:nvPr/>
        </p:nvSpPr>
        <p:spPr>
          <a:xfrm>
            <a:off x="1086928" y="1613139"/>
            <a:ext cx="7591245" cy="224676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da-DK" sz="2000" b="0" dirty="0">
                <a:latin typeface="Arial"/>
                <a:cs typeface="Arial"/>
              </a:rPr>
              <a:t>Skaden skal være en påregnelig følge af skadevolders handling, ellers er skadevolder ikke erstatningsansvarlig – se U2008.1336 V - Den mandlige stripper, s. 144.</a:t>
            </a:r>
            <a:endParaRPr lang="da-DK" sz="2000" dirty="0">
              <a:latin typeface="Arial"/>
              <a:cs typeface="Arial"/>
            </a:endParaRPr>
          </a:p>
          <a:p>
            <a:pPr marL="342900" indent="-342900">
              <a:buFont typeface="Arial"/>
              <a:buChar char="•"/>
            </a:pPr>
            <a:endParaRPr lang="da-DK" sz="2000" b="0" dirty="0">
              <a:latin typeface="Arial"/>
              <a:cs typeface="Arial"/>
            </a:endParaRPr>
          </a:p>
          <a:p>
            <a:pPr marL="342900" indent="-342900">
              <a:buFont typeface="Arial"/>
              <a:buChar char="•"/>
            </a:pPr>
            <a:r>
              <a:rPr lang="da-DK" sz="2000" b="0" dirty="0">
                <a:latin typeface="Arial"/>
                <a:cs typeface="Arial"/>
              </a:rPr>
              <a:t>Afgørende at se på, om skadevolder ved sin handling har forøget risikoen for skadens indtræden. </a:t>
            </a:r>
            <a:endParaRPr lang="da-DK" sz="2000">
              <a:latin typeface="Arial"/>
              <a:cs typeface="Arial"/>
            </a:endParaRPr>
          </a:p>
          <a:p>
            <a:pPr algn="l"/>
            <a:endParaRPr lang="da-DK" sz="2000" dirty="0"/>
          </a:p>
        </p:txBody>
      </p:sp>
    </p:spTree>
    <p:extLst>
      <p:ext uri="{BB962C8B-B14F-4D97-AF65-F5344CB8AC3E}">
        <p14:creationId xmlns:p14="http://schemas.microsoft.com/office/powerpoint/2010/main" val="1594552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B9FC99-70B5-833D-3C75-8250CE2D172E}"/>
              </a:ext>
            </a:extLst>
          </p:cNvPr>
          <p:cNvSpPr>
            <a:spLocks noGrp="1"/>
          </p:cNvSpPr>
          <p:nvPr>
            <p:ph type="title"/>
          </p:nvPr>
        </p:nvSpPr>
        <p:spPr>
          <a:xfrm>
            <a:off x="975864" y="260648"/>
            <a:ext cx="7615758" cy="759619"/>
          </a:xfrm>
        </p:spPr>
        <p:txBody>
          <a:bodyPr>
            <a:normAutofit/>
          </a:bodyPr>
          <a:lstStyle/>
          <a:p>
            <a:pPr algn="ctr"/>
            <a:r>
              <a:rPr lang="da-DK" sz="3600" b="1" dirty="0">
                <a:solidFill>
                  <a:schemeClr val="tx2"/>
                </a:solidFill>
                <a:cs typeface="Calibri Light"/>
              </a:rPr>
              <a:t>Erstatningsbetingelserne samlet </a:t>
            </a:r>
            <a:endParaRPr lang="da-DK" sz="3600" b="1" dirty="0">
              <a:solidFill>
                <a:schemeClr val="tx2"/>
              </a:solidFill>
            </a:endParaRPr>
          </a:p>
        </p:txBody>
      </p:sp>
      <p:sp>
        <p:nvSpPr>
          <p:cNvPr id="3" name="Tekstfelt 2">
            <a:extLst>
              <a:ext uri="{FF2B5EF4-FFF2-40B4-BE49-F238E27FC236}">
                <a16:creationId xmlns:a16="http://schemas.microsoft.com/office/drawing/2014/main" id="{B31B41EB-BC45-B902-5776-B29915AC1B7C}"/>
              </a:ext>
            </a:extLst>
          </p:cNvPr>
          <p:cNvSpPr txBox="1"/>
          <p:nvPr/>
        </p:nvSpPr>
        <p:spPr>
          <a:xfrm>
            <a:off x="1138687" y="1475117"/>
            <a:ext cx="7539486"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da-DK" sz="2000" dirty="0">
                <a:latin typeface="Arial"/>
                <a:cs typeface="Arial"/>
              </a:rPr>
              <a:t>Alle 4 erstatningsbetingelser skal være opfyldt for at udløse erstatning:</a:t>
            </a:r>
            <a:endParaRPr lang="da-DK" dirty="0"/>
          </a:p>
          <a:p>
            <a:pPr algn="l"/>
            <a:endParaRPr lang="da-DK" sz="2000" b="0" dirty="0">
              <a:latin typeface="Arial"/>
              <a:cs typeface="Arial"/>
            </a:endParaRPr>
          </a:p>
          <a:p>
            <a:r>
              <a:rPr lang="da-DK" sz="2000" b="0" dirty="0">
                <a:latin typeface="Arial"/>
                <a:cs typeface="Arial"/>
              </a:rPr>
              <a:t>1. Ansvarsgrundlag </a:t>
            </a:r>
          </a:p>
          <a:p>
            <a:r>
              <a:rPr lang="da-DK" sz="2000" b="0" dirty="0">
                <a:latin typeface="Arial"/>
                <a:cs typeface="Arial"/>
              </a:rPr>
              <a:t>2. Tab </a:t>
            </a:r>
          </a:p>
          <a:p>
            <a:r>
              <a:rPr lang="da-DK" sz="2000" b="0" dirty="0">
                <a:latin typeface="Arial"/>
                <a:cs typeface="Arial"/>
              </a:rPr>
              <a:t>3. Årsagsforbindelse</a:t>
            </a:r>
          </a:p>
          <a:p>
            <a:r>
              <a:rPr lang="da-DK" sz="2000" b="0" dirty="0">
                <a:latin typeface="Arial"/>
                <a:cs typeface="Arial"/>
              </a:rPr>
              <a:t>4. Påregnelighed </a:t>
            </a:r>
          </a:p>
          <a:p>
            <a:endParaRPr lang="da-DK" sz="2000" b="0" dirty="0">
              <a:latin typeface="Arial"/>
              <a:cs typeface="Arial"/>
            </a:endParaRPr>
          </a:p>
          <a:p>
            <a:r>
              <a:rPr lang="da-DK" sz="2000" b="0" dirty="0">
                <a:latin typeface="Arial"/>
                <a:cs typeface="Arial"/>
              </a:rPr>
              <a:t>= Erstatning til skadelidte </a:t>
            </a:r>
          </a:p>
        </p:txBody>
      </p:sp>
      <p:cxnSp>
        <p:nvCxnSpPr>
          <p:cNvPr id="4" name="Lige pilforbindelse 3">
            <a:extLst>
              <a:ext uri="{FF2B5EF4-FFF2-40B4-BE49-F238E27FC236}">
                <a16:creationId xmlns:a16="http://schemas.microsoft.com/office/drawing/2014/main" id="{BBAB8610-E24D-F373-979A-1801DE82FD65}"/>
              </a:ext>
            </a:extLst>
          </p:cNvPr>
          <p:cNvCxnSpPr/>
          <p:nvPr/>
        </p:nvCxnSpPr>
        <p:spPr>
          <a:xfrm flipV="1">
            <a:off x="1250830" y="3782682"/>
            <a:ext cx="2820838" cy="0"/>
          </a:xfrm>
          <a:prstGeom prst="straightConnector1">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1497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C865A4-AB72-9C7D-F5E0-C4930A91443C}"/>
              </a:ext>
            </a:extLst>
          </p:cNvPr>
          <p:cNvSpPr>
            <a:spLocks noGrp="1"/>
          </p:cNvSpPr>
          <p:nvPr>
            <p:ph type="title"/>
          </p:nvPr>
        </p:nvSpPr>
        <p:spPr>
          <a:xfrm>
            <a:off x="830581" y="89081"/>
            <a:ext cx="7615758" cy="891648"/>
          </a:xfrm>
        </p:spPr>
        <p:txBody>
          <a:bodyPr>
            <a:normAutofit/>
          </a:bodyPr>
          <a:lstStyle/>
          <a:p>
            <a:pPr algn="ctr"/>
            <a:r>
              <a:rPr lang="da-DK" sz="3600" b="1" dirty="0">
                <a:solidFill>
                  <a:schemeClr val="tx2"/>
                </a:solidFill>
                <a:cs typeface="Calibri Light"/>
              </a:rPr>
              <a:t>2. Nedsættelse af erstatningen </a:t>
            </a:r>
            <a:endParaRPr lang="da-DK" sz="3600" b="1" dirty="0">
              <a:solidFill>
                <a:schemeClr val="tx2"/>
              </a:solidFill>
            </a:endParaRPr>
          </a:p>
        </p:txBody>
      </p:sp>
      <p:sp>
        <p:nvSpPr>
          <p:cNvPr id="3" name="Tekstfelt 2">
            <a:extLst>
              <a:ext uri="{FF2B5EF4-FFF2-40B4-BE49-F238E27FC236}">
                <a16:creationId xmlns:a16="http://schemas.microsoft.com/office/drawing/2014/main" id="{CB03BB1E-0C73-DD83-42A7-E5AA25A2654E}"/>
              </a:ext>
            </a:extLst>
          </p:cNvPr>
          <p:cNvSpPr txBox="1"/>
          <p:nvPr/>
        </p:nvSpPr>
        <p:spPr>
          <a:xfrm>
            <a:off x="940279" y="1440612"/>
            <a:ext cx="7901796"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da-DK" sz="2000" b="0" dirty="0">
                <a:latin typeface="Arial"/>
                <a:cs typeface="Arial"/>
              </a:rPr>
              <a:t>Selvom alle 4 erstatningsbetingelser er opfyldt, vil erstatningsbeløbet kunne nedsættes eller helt bortfalde, hvis der er tale om såkaldte ansvarsfrihedsgrunde. </a:t>
            </a:r>
            <a:endParaRPr lang="da-DK" dirty="0"/>
          </a:p>
        </p:txBody>
      </p:sp>
    </p:spTree>
    <p:extLst>
      <p:ext uri="{BB962C8B-B14F-4D97-AF65-F5344CB8AC3E}">
        <p14:creationId xmlns:p14="http://schemas.microsoft.com/office/powerpoint/2010/main" val="2531461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016446-C4BC-4495-3977-2A1457769FB8}"/>
              </a:ext>
            </a:extLst>
          </p:cNvPr>
          <p:cNvSpPr>
            <a:spLocks noGrp="1"/>
          </p:cNvSpPr>
          <p:nvPr>
            <p:ph type="title"/>
          </p:nvPr>
        </p:nvSpPr>
        <p:spPr>
          <a:xfrm>
            <a:off x="899592" y="188640"/>
            <a:ext cx="7615758" cy="903635"/>
          </a:xfrm>
        </p:spPr>
        <p:txBody>
          <a:bodyPr>
            <a:normAutofit fontScale="90000"/>
          </a:bodyPr>
          <a:lstStyle/>
          <a:p>
            <a:pPr algn="ctr"/>
            <a:r>
              <a:rPr lang="da-DK" sz="3600" b="1" dirty="0">
                <a:solidFill>
                  <a:schemeClr val="tx2"/>
                </a:solidFill>
                <a:cs typeface="Calibri Light"/>
              </a:rPr>
              <a:t>2.1 Objektive ansvarsfrihedsgrunde </a:t>
            </a:r>
            <a:endParaRPr lang="da-DK" sz="3600" b="1" dirty="0">
              <a:solidFill>
                <a:schemeClr val="tx2"/>
              </a:solidFill>
            </a:endParaRPr>
          </a:p>
        </p:txBody>
      </p:sp>
      <p:sp>
        <p:nvSpPr>
          <p:cNvPr id="3" name="Tekstfelt 2">
            <a:extLst>
              <a:ext uri="{FF2B5EF4-FFF2-40B4-BE49-F238E27FC236}">
                <a16:creationId xmlns:a16="http://schemas.microsoft.com/office/drawing/2014/main" id="{FBD2C567-5DEB-B1D8-8083-2528F8B3CFC3}"/>
              </a:ext>
            </a:extLst>
          </p:cNvPr>
          <p:cNvSpPr txBox="1"/>
          <p:nvPr/>
        </p:nvSpPr>
        <p:spPr>
          <a:xfrm>
            <a:off x="1026543" y="1716657"/>
            <a:ext cx="7746520" cy="34778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da-DK" sz="2000" b="0" dirty="0">
                <a:latin typeface="Arial"/>
                <a:cs typeface="Arial"/>
              </a:rPr>
              <a:t>De objektive ansvarsfrihedsgrunde, der kan få erstatningsbeløbet til at nedsættes eller bortfalde:</a:t>
            </a:r>
          </a:p>
          <a:p>
            <a:endParaRPr lang="da-DK" sz="2000" b="0" dirty="0">
              <a:latin typeface="Arial"/>
              <a:cs typeface="Arial"/>
            </a:endParaRPr>
          </a:p>
          <a:p>
            <a:pPr marL="342900" indent="-342900">
              <a:buFont typeface="Arial"/>
              <a:buChar char="•"/>
            </a:pPr>
            <a:r>
              <a:rPr lang="da-DK" sz="2000" b="0" dirty="0">
                <a:latin typeface="Arial"/>
                <a:cs typeface="Arial"/>
              </a:rPr>
              <a:t>Nødværge</a:t>
            </a:r>
            <a:endParaRPr lang="da-DK" sz="2000" dirty="0"/>
          </a:p>
          <a:p>
            <a:pPr marL="342900" indent="-342900">
              <a:buFont typeface="Arial"/>
              <a:buChar char="•"/>
            </a:pPr>
            <a:r>
              <a:rPr lang="da-DK" sz="2000" b="0" dirty="0">
                <a:latin typeface="Arial"/>
                <a:cs typeface="Arial"/>
              </a:rPr>
              <a:t>Nødret</a:t>
            </a:r>
            <a:endParaRPr lang="da-DK" sz="2000" dirty="0">
              <a:latin typeface="Arial"/>
              <a:cs typeface="Arial"/>
            </a:endParaRPr>
          </a:p>
          <a:p>
            <a:pPr marL="342900" indent="-342900">
              <a:buFont typeface="Arial"/>
              <a:buChar char="•"/>
            </a:pPr>
            <a:r>
              <a:rPr lang="da-DK" sz="2000" b="0" dirty="0">
                <a:latin typeface="Arial"/>
                <a:cs typeface="Arial"/>
              </a:rPr>
              <a:t>Uanmodet forretningsførelse </a:t>
            </a:r>
            <a:br>
              <a:rPr lang="da-DK" sz="2000" b="0" dirty="0">
                <a:latin typeface="Arial"/>
                <a:cs typeface="Arial"/>
              </a:rPr>
            </a:br>
            <a:r>
              <a:rPr lang="da-DK" sz="2000" b="0" dirty="0">
                <a:latin typeface="Arial"/>
                <a:cs typeface="Arial"/>
              </a:rPr>
              <a:t>(</a:t>
            </a:r>
            <a:r>
              <a:rPr lang="da-DK" sz="2000" b="0" dirty="0" err="1">
                <a:latin typeface="Arial"/>
                <a:cs typeface="Arial"/>
              </a:rPr>
              <a:t>negotiorum</a:t>
            </a:r>
            <a:r>
              <a:rPr lang="da-DK" sz="2000" b="0" dirty="0">
                <a:latin typeface="Arial"/>
                <a:cs typeface="Arial"/>
              </a:rPr>
              <a:t> </a:t>
            </a:r>
            <a:r>
              <a:rPr lang="da-DK" sz="2000" b="0" dirty="0" err="1">
                <a:latin typeface="Arial"/>
                <a:cs typeface="Arial"/>
              </a:rPr>
              <a:t>gestio</a:t>
            </a:r>
            <a:r>
              <a:rPr lang="da-DK" sz="2000" b="0" dirty="0">
                <a:latin typeface="Arial"/>
                <a:cs typeface="Arial"/>
              </a:rPr>
              <a:t>)</a:t>
            </a:r>
            <a:endParaRPr lang="da-DK" sz="2000" dirty="0"/>
          </a:p>
          <a:p>
            <a:pPr marL="342900" indent="-342900">
              <a:buFont typeface="Arial"/>
              <a:buChar char="•"/>
            </a:pPr>
            <a:r>
              <a:rPr lang="da-DK" sz="2000" b="0" dirty="0">
                <a:latin typeface="Arial"/>
                <a:cs typeface="Arial"/>
              </a:rPr>
              <a:t>Egen skyld</a:t>
            </a:r>
            <a:endParaRPr lang="da-DK" sz="2000" dirty="0"/>
          </a:p>
          <a:p>
            <a:pPr marL="342900" indent="-342900">
              <a:buFont typeface="Arial"/>
              <a:buChar char="•"/>
            </a:pPr>
            <a:r>
              <a:rPr lang="da-DK" sz="2000" b="0" dirty="0">
                <a:latin typeface="Arial"/>
                <a:cs typeface="Arial"/>
              </a:rPr>
              <a:t>Samtykke</a:t>
            </a:r>
            <a:endParaRPr lang="da-DK" sz="2000" dirty="0"/>
          </a:p>
          <a:p>
            <a:pPr marL="342900" indent="-342900">
              <a:buFont typeface="Arial"/>
              <a:buChar char="•"/>
            </a:pPr>
            <a:r>
              <a:rPr lang="da-DK" sz="2000" b="0" dirty="0">
                <a:latin typeface="Arial"/>
                <a:cs typeface="Arial"/>
              </a:rPr>
              <a:t>Accept af risiko</a:t>
            </a:r>
            <a:endParaRPr lang="da-DK" sz="2000" dirty="0"/>
          </a:p>
          <a:p>
            <a:endParaRPr lang="da-DK" sz="2000" b="0" dirty="0">
              <a:latin typeface="Arial"/>
              <a:cs typeface="Arial"/>
            </a:endParaRPr>
          </a:p>
        </p:txBody>
      </p:sp>
    </p:spTree>
    <p:extLst>
      <p:ext uri="{BB962C8B-B14F-4D97-AF65-F5344CB8AC3E}">
        <p14:creationId xmlns:p14="http://schemas.microsoft.com/office/powerpoint/2010/main" val="37451421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DD5773-777B-0076-7392-2AF58EDDE1E8}"/>
              </a:ext>
            </a:extLst>
          </p:cNvPr>
          <p:cNvSpPr>
            <a:spLocks noGrp="1"/>
          </p:cNvSpPr>
          <p:nvPr>
            <p:ph type="title"/>
          </p:nvPr>
        </p:nvSpPr>
        <p:spPr>
          <a:xfrm>
            <a:off x="899592" y="365125"/>
            <a:ext cx="7615758" cy="975643"/>
          </a:xfrm>
        </p:spPr>
        <p:txBody>
          <a:bodyPr>
            <a:normAutofit fontScale="90000"/>
          </a:bodyPr>
          <a:lstStyle/>
          <a:p>
            <a:pPr algn="ctr"/>
            <a:r>
              <a:rPr lang="da-DK" sz="3600" b="1" dirty="0">
                <a:solidFill>
                  <a:schemeClr val="tx2"/>
                </a:solidFill>
                <a:cs typeface="Calibri Light"/>
              </a:rPr>
              <a:t>Nødværge som objektiv ansvarsfrihedsgrund</a:t>
            </a:r>
          </a:p>
        </p:txBody>
      </p:sp>
      <p:sp>
        <p:nvSpPr>
          <p:cNvPr id="3" name="Tekstfelt 2">
            <a:extLst>
              <a:ext uri="{FF2B5EF4-FFF2-40B4-BE49-F238E27FC236}">
                <a16:creationId xmlns:a16="http://schemas.microsoft.com/office/drawing/2014/main" id="{0628A9D0-3EBC-B758-05FB-703AC980A501}"/>
              </a:ext>
            </a:extLst>
          </p:cNvPr>
          <p:cNvSpPr txBox="1"/>
          <p:nvPr/>
        </p:nvSpPr>
        <p:spPr>
          <a:xfrm>
            <a:off x="957532" y="1915064"/>
            <a:ext cx="7617124"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da-DK" sz="2000" b="0" dirty="0">
                <a:latin typeface="Arial"/>
                <a:cs typeface="Arial"/>
              </a:rPr>
              <a:t>Handlinger som er foretaget på grund af </a:t>
            </a:r>
            <a:r>
              <a:rPr lang="da-DK" sz="2000" dirty="0">
                <a:latin typeface="Arial"/>
                <a:cs typeface="Arial"/>
              </a:rPr>
              <a:t>nødværge</a:t>
            </a:r>
            <a:r>
              <a:rPr lang="da-DK" sz="2000" b="0" dirty="0">
                <a:latin typeface="Arial"/>
                <a:cs typeface="Arial"/>
              </a:rPr>
              <a:t> er ifølge straffelovens § 13, stk. 1 </a:t>
            </a:r>
            <a:r>
              <a:rPr lang="da-DK" sz="2000" dirty="0">
                <a:latin typeface="Arial"/>
                <a:cs typeface="Arial"/>
              </a:rPr>
              <a:t>straffri, hvis</a:t>
            </a:r>
            <a:r>
              <a:rPr lang="da-DK" sz="2000" b="0" dirty="0">
                <a:latin typeface="Arial"/>
                <a:cs typeface="Arial"/>
              </a:rPr>
              <a:t>:</a:t>
            </a:r>
            <a:endParaRPr lang="da-DK" sz="2000" dirty="0"/>
          </a:p>
          <a:p>
            <a:endParaRPr lang="da-DK" sz="2000" b="0" dirty="0">
              <a:latin typeface="Arial"/>
              <a:cs typeface="Arial"/>
            </a:endParaRPr>
          </a:p>
          <a:p>
            <a:r>
              <a:rPr lang="da-DK" sz="2000" b="0" dirty="0">
                <a:latin typeface="Arial"/>
                <a:cs typeface="Arial"/>
              </a:rPr>
              <a:t>Handlingen har været nødvendig for at modstå eller afværge et påbegyndt angreb eller et overhængende uretmæssigt angreb.  </a:t>
            </a:r>
            <a:endParaRPr lang="da-DK" sz="2000" dirty="0"/>
          </a:p>
          <a:p>
            <a:pPr algn="l"/>
            <a:endParaRPr lang="da-DK" sz="2000" dirty="0"/>
          </a:p>
        </p:txBody>
      </p:sp>
    </p:spTree>
    <p:extLst>
      <p:ext uri="{BB962C8B-B14F-4D97-AF65-F5344CB8AC3E}">
        <p14:creationId xmlns:p14="http://schemas.microsoft.com/office/powerpoint/2010/main" val="7623217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3907F6-69F3-B224-F654-A90AC8CDE146}"/>
              </a:ext>
            </a:extLst>
          </p:cNvPr>
          <p:cNvSpPr>
            <a:spLocks noGrp="1"/>
          </p:cNvSpPr>
          <p:nvPr>
            <p:ph type="title"/>
          </p:nvPr>
        </p:nvSpPr>
        <p:spPr>
          <a:xfrm>
            <a:off x="923026" y="260648"/>
            <a:ext cx="7615758" cy="685564"/>
          </a:xfrm>
        </p:spPr>
        <p:txBody>
          <a:bodyPr>
            <a:normAutofit/>
          </a:bodyPr>
          <a:lstStyle/>
          <a:p>
            <a:pPr algn="ctr"/>
            <a:r>
              <a:rPr lang="da-DK" sz="3600" b="1" dirty="0">
                <a:solidFill>
                  <a:schemeClr val="tx2"/>
                </a:solidFill>
                <a:cs typeface="Calibri Light"/>
              </a:rPr>
              <a:t>Nødværge </a:t>
            </a:r>
            <a:endParaRPr lang="da-DK" sz="3600" b="1" dirty="0">
              <a:solidFill>
                <a:schemeClr val="tx2"/>
              </a:solidFill>
            </a:endParaRPr>
          </a:p>
        </p:txBody>
      </p:sp>
      <p:sp>
        <p:nvSpPr>
          <p:cNvPr id="3" name="Tekstfelt 2">
            <a:extLst>
              <a:ext uri="{FF2B5EF4-FFF2-40B4-BE49-F238E27FC236}">
                <a16:creationId xmlns:a16="http://schemas.microsoft.com/office/drawing/2014/main" id="{2E361011-054C-71DE-5CA2-5DCF01A803F2}"/>
              </a:ext>
            </a:extLst>
          </p:cNvPr>
          <p:cNvSpPr txBox="1"/>
          <p:nvPr/>
        </p:nvSpPr>
        <p:spPr>
          <a:xfrm>
            <a:off x="923026" y="1406106"/>
            <a:ext cx="7919048" cy="440120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da-DK" sz="2000" b="0" dirty="0">
                <a:latin typeface="Arial"/>
                <a:cs typeface="Arial"/>
              </a:rPr>
              <a:t> </a:t>
            </a:r>
            <a:r>
              <a:rPr lang="da-DK" sz="2000" dirty="0">
                <a:latin typeface="Arial"/>
                <a:cs typeface="Arial"/>
              </a:rPr>
              <a:t>Betingelser for straffrihed:</a:t>
            </a:r>
            <a:endParaRPr lang="da-DK" sz="2000" dirty="0"/>
          </a:p>
          <a:p>
            <a:pPr marL="342900" indent="-342900">
              <a:buFont typeface="Arial"/>
              <a:buChar char="•"/>
            </a:pPr>
            <a:r>
              <a:rPr lang="da-DK" sz="2000" b="0" dirty="0">
                <a:latin typeface="Arial"/>
                <a:cs typeface="Arial"/>
              </a:rPr>
              <a:t>Nødværgehandlingen skal være forsvarlig i forhold til angrebets farlighed, angriberens person og det angrebnes betydning.</a:t>
            </a:r>
            <a:endParaRPr lang="da-DK" sz="2000" dirty="0"/>
          </a:p>
          <a:p>
            <a:pPr marL="342900" indent="-342900">
              <a:buFont typeface="Arial"/>
              <a:buChar char="•"/>
            </a:pPr>
            <a:r>
              <a:rPr lang="da-DK" sz="2000" b="0" dirty="0">
                <a:latin typeface="Arial"/>
                <a:cs typeface="Arial"/>
              </a:rPr>
              <a:t>Man ikke bruge mere magt eller alvorligere metoder end påkrævet i situationen. </a:t>
            </a:r>
            <a:endParaRPr lang="da-DK" sz="2000" dirty="0"/>
          </a:p>
          <a:p>
            <a:pPr marL="342900" indent="-342900">
              <a:buFont typeface="Arial"/>
              <a:buChar char="•"/>
            </a:pPr>
            <a:r>
              <a:rPr lang="da-DK" sz="2000" b="0" dirty="0">
                <a:latin typeface="Arial"/>
                <a:cs typeface="Arial"/>
              </a:rPr>
              <a:t>Forsvarshandlingen skal være nødvendig.</a:t>
            </a:r>
            <a:endParaRPr lang="da-DK" sz="2000" dirty="0"/>
          </a:p>
          <a:p>
            <a:pPr marL="342900" indent="-342900">
              <a:buFont typeface="Arial"/>
              <a:buChar char="•"/>
            </a:pPr>
            <a:r>
              <a:rPr lang="da-DK" sz="2000" b="0" dirty="0">
                <a:latin typeface="Arial"/>
                <a:cs typeface="Arial"/>
              </a:rPr>
              <a:t>Man må ikke fortsætte med at udøve nødværge, efter at angrebet er afsluttet.</a:t>
            </a:r>
            <a:endParaRPr lang="da-DK" sz="2000"/>
          </a:p>
          <a:p>
            <a:pPr marL="342900" indent="-342900">
              <a:buFont typeface="Arial"/>
              <a:buChar char="•"/>
            </a:pPr>
            <a:endParaRPr lang="da-DK" sz="2000" b="0" dirty="0">
              <a:latin typeface="Arial"/>
              <a:cs typeface="Arial"/>
            </a:endParaRPr>
          </a:p>
          <a:p>
            <a:r>
              <a:rPr lang="da-DK" sz="2000" dirty="0">
                <a:latin typeface="Arial"/>
                <a:cs typeface="Arial"/>
              </a:rPr>
              <a:t>Omvendt bevisbyrde:</a:t>
            </a:r>
            <a:endParaRPr lang="da-DK" sz="2000" dirty="0"/>
          </a:p>
          <a:p>
            <a:pPr marL="342900" indent="-342900">
              <a:buFont typeface="Arial"/>
              <a:buChar char="•"/>
            </a:pPr>
            <a:r>
              <a:rPr lang="da-DK" sz="2000" b="0" dirty="0">
                <a:latin typeface="Arial"/>
                <a:cs typeface="Arial"/>
              </a:rPr>
              <a:t>Den forsvarende skal kunne bevise, at han var udsat for et angreb, og at han ikke har anvendt voldsommere metoder end nødvendigt i situationen – se Urmagersagen, s 146.</a:t>
            </a:r>
            <a:endParaRPr lang="da-DK" sz="2000" dirty="0"/>
          </a:p>
          <a:p>
            <a:pPr algn="l"/>
            <a:endParaRPr lang="da-DK" sz="2000" dirty="0"/>
          </a:p>
        </p:txBody>
      </p:sp>
    </p:spTree>
    <p:extLst>
      <p:ext uri="{BB962C8B-B14F-4D97-AF65-F5344CB8AC3E}">
        <p14:creationId xmlns:p14="http://schemas.microsoft.com/office/powerpoint/2010/main" val="30009670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E95055-3CDC-B3E9-6697-0896C632CED9}"/>
              </a:ext>
            </a:extLst>
          </p:cNvPr>
          <p:cNvSpPr>
            <a:spLocks noGrp="1"/>
          </p:cNvSpPr>
          <p:nvPr>
            <p:ph type="title"/>
          </p:nvPr>
        </p:nvSpPr>
        <p:spPr>
          <a:xfrm>
            <a:off x="957532" y="116632"/>
            <a:ext cx="7615758" cy="1325563"/>
          </a:xfrm>
        </p:spPr>
        <p:txBody>
          <a:bodyPr>
            <a:normAutofit/>
          </a:bodyPr>
          <a:lstStyle/>
          <a:p>
            <a:pPr algn="ctr"/>
            <a:r>
              <a:rPr lang="da-DK" sz="3600" b="1" dirty="0">
                <a:solidFill>
                  <a:schemeClr val="tx2"/>
                </a:solidFill>
                <a:ea typeface="+mj-lt"/>
                <a:cs typeface="+mj-lt"/>
              </a:rPr>
              <a:t>Nødret som objektiv ansvarsfrihedsgrund</a:t>
            </a:r>
          </a:p>
        </p:txBody>
      </p:sp>
      <p:sp>
        <p:nvSpPr>
          <p:cNvPr id="3" name="Tekstfelt 2">
            <a:extLst>
              <a:ext uri="{FF2B5EF4-FFF2-40B4-BE49-F238E27FC236}">
                <a16:creationId xmlns:a16="http://schemas.microsoft.com/office/drawing/2014/main" id="{305C7901-377F-C832-5B9E-9475760C23E5}"/>
              </a:ext>
            </a:extLst>
          </p:cNvPr>
          <p:cNvSpPr txBox="1"/>
          <p:nvPr/>
        </p:nvSpPr>
        <p:spPr>
          <a:xfrm>
            <a:off x="957532" y="1751162"/>
            <a:ext cx="8186467" cy="255454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da-DK" sz="2000" b="0" dirty="0">
                <a:latin typeface="Arial"/>
                <a:cs typeface="Arial"/>
              </a:rPr>
              <a:t>En handling som er strafbar, kan være straffri, hvis handlingen var nødvendig til afværgelse af truende skade på personer eller gods, og hvor lovovertrædelsen anses for at være af forholdsvis underordnet betydning, jf. straffelovens § 14. </a:t>
            </a:r>
            <a:endParaRPr lang="da-DK" sz="2000" dirty="0"/>
          </a:p>
          <a:p>
            <a:endParaRPr lang="da-DK" sz="2000" b="0" dirty="0">
              <a:latin typeface="Arial"/>
              <a:cs typeface="Arial"/>
            </a:endParaRPr>
          </a:p>
          <a:p>
            <a:r>
              <a:rPr lang="da-DK" sz="2000" b="0" dirty="0">
                <a:latin typeface="Arial"/>
                <a:cs typeface="Arial"/>
              </a:rPr>
              <a:t>F.eks. smadre vinduet i en bil, der er parkeret i solen en meget varm sommerdag, for at redde grædende spædbarn på bagsædet.</a:t>
            </a:r>
            <a:endParaRPr lang="da-DK" sz="2000" dirty="0"/>
          </a:p>
          <a:p>
            <a:pPr algn="l"/>
            <a:endParaRPr lang="da-DK" sz="2000" dirty="0"/>
          </a:p>
        </p:txBody>
      </p:sp>
    </p:spTree>
    <p:extLst>
      <p:ext uri="{BB962C8B-B14F-4D97-AF65-F5344CB8AC3E}">
        <p14:creationId xmlns:p14="http://schemas.microsoft.com/office/powerpoint/2010/main" val="2703512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7A0DCA-5948-B63F-F7BC-A72CD99B876A}"/>
              </a:ext>
            </a:extLst>
          </p:cNvPr>
          <p:cNvSpPr>
            <a:spLocks noGrp="1"/>
          </p:cNvSpPr>
          <p:nvPr>
            <p:ph type="title"/>
          </p:nvPr>
        </p:nvSpPr>
        <p:spPr>
          <a:xfrm>
            <a:off x="899592" y="260648"/>
            <a:ext cx="7615758" cy="759619"/>
          </a:xfrm>
        </p:spPr>
        <p:txBody>
          <a:bodyPr/>
          <a:lstStyle/>
          <a:p>
            <a:pPr algn="ctr"/>
            <a:r>
              <a:rPr lang="da-DK" b="1" dirty="0">
                <a:solidFill>
                  <a:schemeClr val="tx2"/>
                </a:solidFill>
                <a:latin typeface="+mn-lt"/>
                <a:cs typeface="Calibri Light"/>
              </a:rPr>
              <a:t>Erstatning</a:t>
            </a:r>
            <a:r>
              <a:rPr lang="da-DK" dirty="0">
                <a:cs typeface="Calibri Light"/>
              </a:rPr>
              <a:t> </a:t>
            </a:r>
            <a:endParaRPr lang="da-DK" dirty="0"/>
          </a:p>
        </p:txBody>
      </p:sp>
      <p:sp>
        <p:nvSpPr>
          <p:cNvPr id="3" name="Tekstfelt 2">
            <a:extLst>
              <a:ext uri="{FF2B5EF4-FFF2-40B4-BE49-F238E27FC236}">
                <a16:creationId xmlns:a16="http://schemas.microsoft.com/office/drawing/2014/main" id="{A279788E-94D5-1B91-E2D3-722906BAE41E}"/>
              </a:ext>
            </a:extLst>
          </p:cNvPr>
          <p:cNvSpPr txBox="1"/>
          <p:nvPr/>
        </p:nvSpPr>
        <p:spPr>
          <a:xfrm>
            <a:off x="1017917" y="1449238"/>
            <a:ext cx="7737894" cy="218521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da-DK" sz="1800" b="0" dirty="0">
                <a:latin typeface="Arial"/>
                <a:cs typeface="Arial"/>
              </a:rPr>
              <a:t>I kapitel 5 gennemgås: </a:t>
            </a:r>
            <a:endParaRPr lang="da-DK" sz="1800" b="0" dirty="0"/>
          </a:p>
          <a:p>
            <a:r>
              <a:rPr lang="da-DK" sz="1800" b="0" dirty="0">
                <a:latin typeface="Arial"/>
                <a:cs typeface="Arial"/>
              </a:rPr>
              <a:t>1. De 4 erstatningsbetingelser </a:t>
            </a:r>
          </a:p>
          <a:p>
            <a:r>
              <a:rPr lang="da-DK" sz="1800" b="0" dirty="0">
                <a:latin typeface="Arial"/>
                <a:cs typeface="Arial"/>
              </a:rPr>
              <a:t>2. Nedsættelse af erstatningen </a:t>
            </a:r>
            <a:endParaRPr lang="da-DK" sz="1800" b="0" dirty="0"/>
          </a:p>
          <a:p>
            <a:r>
              <a:rPr lang="da-DK" sz="1800" b="0" dirty="0">
                <a:latin typeface="Arial"/>
                <a:cs typeface="Arial"/>
              </a:rPr>
              <a:t>3. Skader forvoldt af børn </a:t>
            </a:r>
            <a:endParaRPr lang="da-DK" sz="1800" b="0" dirty="0"/>
          </a:p>
          <a:p>
            <a:r>
              <a:rPr lang="da-DK" sz="1800" b="0" dirty="0">
                <a:latin typeface="Arial"/>
                <a:cs typeface="Arial"/>
              </a:rPr>
              <a:t>4. Arbejdsgiveransvar</a:t>
            </a:r>
            <a:endParaRPr lang="da-DK" sz="1800" b="0" dirty="0"/>
          </a:p>
          <a:p>
            <a:endParaRPr lang="da-DK" sz="1800" b="0" dirty="0"/>
          </a:p>
          <a:p>
            <a:endParaRPr lang="da-DK" dirty="0"/>
          </a:p>
        </p:txBody>
      </p:sp>
    </p:spTree>
    <p:extLst>
      <p:ext uri="{BB962C8B-B14F-4D97-AF65-F5344CB8AC3E}">
        <p14:creationId xmlns:p14="http://schemas.microsoft.com/office/powerpoint/2010/main" val="18800666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45F6C9-D3A1-44C9-1A30-D99882D83E1C}"/>
              </a:ext>
            </a:extLst>
          </p:cNvPr>
          <p:cNvSpPr>
            <a:spLocks noGrp="1"/>
          </p:cNvSpPr>
          <p:nvPr>
            <p:ph type="title"/>
          </p:nvPr>
        </p:nvSpPr>
        <p:spPr>
          <a:xfrm>
            <a:off x="897147" y="260648"/>
            <a:ext cx="7615758" cy="975643"/>
          </a:xfrm>
        </p:spPr>
        <p:txBody>
          <a:bodyPr>
            <a:normAutofit fontScale="90000"/>
          </a:bodyPr>
          <a:lstStyle/>
          <a:p>
            <a:pPr algn="ctr"/>
            <a:r>
              <a:rPr lang="da-DK" b="1" dirty="0" err="1">
                <a:solidFill>
                  <a:schemeClr val="tx2"/>
                </a:solidFill>
                <a:cs typeface="Calibri Light"/>
              </a:rPr>
              <a:t>Negotiorum</a:t>
            </a:r>
            <a:r>
              <a:rPr lang="da-DK" b="1" dirty="0">
                <a:solidFill>
                  <a:schemeClr val="tx2"/>
                </a:solidFill>
                <a:cs typeface="Calibri Light"/>
              </a:rPr>
              <a:t> </a:t>
            </a:r>
            <a:r>
              <a:rPr lang="da-DK" b="1" dirty="0" err="1">
                <a:solidFill>
                  <a:schemeClr val="tx2"/>
                </a:solidFill>
                <a:cs typeface="Calibri Light"/>
              </a:rPr>
              <a:t>gestio</a:t>
            </a:r>
            <a:r>
              <a:rPr lang="da-DK" b="1" dirty="0">
                <a:solidFill>
                  <a:schemeClr val="tx2"/>
                </a:solidFill>
                <a:cs typeface="Calibri Light"/>
              </a:rPr>
              <a:t> som objektiv ansvarsfrihedsgrund </a:t>
            </a:r>
            <a:endParaRPr lang="da-DK" b="1" dirty="0">
              <a:solidFill>
                <a:schemeClr val="tx2"/>
              </a:solidFill>
            </a:endParaRPr>
          </a:p>
        </p:txBody>
      </p:sp>
      <p:sp>
        <p:nvSpPr>
          <p:cNvPr id="3" name="Tekstfelt 2">
            <a:extLst>
              <a:ext uri="{FF2B5EF4-FFF2-40B4-BE49-F238E27FC236}">
                <a16:creationId xmlns:a16="http://schemas.microsoft.com/office/drawing/2014/main" id="{E8C00DAC-9956-4919-5288-E5B5692764F3}"/>
              </a:ext>
            </a:extLst>
          </p:cNvPr>
          <p:cNvSpPr txBox="1"/>
          <p:nvPr/>
        </p:nvSpPr>
        <p:spPr>
          <a:xfrm>
            <a:off x="897147" y="1785668"/>
            <a:ext cx="7617124"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da-DK" sz="2000" dirty="0">
                <a:latin typeface="Arial"/>
                <a:cs typeface="Arial"/>
              </a:rPr>
              <a:t>Uanmodet forretningsførelse</a:t>
            </a:r>
            <a:r>
              <a:rPr lang="da-DK" sz="2000" b="0" dirty="0">
                <a:latin typeface="Arial"/>
                <a:cs typeface="Arial"/>
              </a:rPr>
              <a:t> (</a:t>
            </a:r>
            <a:r>
              <a:rPr lang="da-DK" sz="2000" b="0" dirty="0" err="1">
                <a:latin typeface="Arial"/>
                <a:cs typeface="Arial"/>
              </a:rPr>
              <a:t>negotiorum</a:t>
            </a:r>
            <a:r>
              <a:rPr lang="da-DK" sz="2000" b="0" dirty="0">
                <a:latin typeface="Arial"/>
                <a:cs typeface="Arial"/>
              </a:rPr>
              <a:t> </a:t>
            </a:r>
            <a:r>
              <a:rPr lang="da-DK" sz="2000" b="0" dirty="0" err="1">
                <a:latin typeface="Arial"/>
                <a:cs typeface="Arial"/>
              </a:rPr>
              <a:t>gestio</a:t>
            </a:r>
            <a:r>
              <a:rPr lang="da-DK" sz="2000" b="0" dirty="0">
                <a:latin typeface="Arial"/>
                <a:cs typeface="Arial"/>
              </a:rPr>
              <a:t>) – en handling, som det er nødvendigt at foretage på en andens vegne for at afværge et formuetab, og hvor den berettigede selv er forhindret i at handle.</a:t>
            </a:r>
            <a:endParaRPr lang="da-DK" sz="2000" dirty="0"/>
          </a:p>
          <a:p>
            <a:endParaRPr lang="da-DK" sz="2000" b="0" dirty="0">
              <a:latin typeface="Arial"/>
              <a:cs typeface="Arial"/>
            </a:endParaRPr>
          </a:p>
          <a:p>
            <a:r>
              <a:rPr lang="da-DK" sz="2000" b="0" dirty="0">
                <a:latin typeface="Arial"/>
                <a:cs typeface="Arial"/>
              </a:rPr>
              <a:t>F.eks. at bestille et tagdækkerfirma til at ordne og afdække naboens tag. Naboen er bortrejst og et træ er væltet ned i tagetagen under en storm. </a:t>
            </a:r>
            <a:endParaRPr lang="da-DK" sz="2000" dirty="0"/>
          </a:p>
          <a:p>
            <a:pPr algn="l"/>
            <a:endParaRPr lang="da-DK" sz="2000" dirty="0"/>
          </a:p>
        </p:txBody>
      </p:sp>
    </p:spTree>
    <p:extLst>
      <p:ext uri="{BB962C8B-B14F-4D97-AF65-F5344CB8AC3E}">
        <p14:creationId xmlns:p14="http://schemas.microsoft.com/office/powerpoint/2010/main" val="2475546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92EBC1-050F-95CB-D470-783EE2AB4108}"/>
              </a:ext>
            </a:extLst>
          </p:cNvPr>
          <p:cNvSpPr>
            <a:spLocks noGrp="1"/>
          </p:cNvSpPr>
          <p:nvPr>
            <p:ph type="title"/>
          </p:nvPr>
        </p:nvSpPr>
        <p:spPr>
          <a:xfrm>
            <a:off x="971600" y="116633"/>
            <a:ext cx="7615758" cy="1152128"/>
          </a:xfrm>
        </p:spPr>
        <p:txBody>
          <a:bodyPr>
            <a:normAutofit/>
          </a:bodyPr>
          <a:lstStyle/>
          <a:p>
            <a:pPr algn="ctr"/>
            <a:r>
              <a:rPr lang="da-DK" sz="3600" b="1" dirty="0">
                <a:solidFill>
                  <a:schemeClr val="tx2"/>
                </a:solidFill>
                <a:cs typeface="Calibri Light"/>
              </a:rPr>
              <a:t>Egen skyld som objektiv ansvarsfrihedsgrund </a:t>
            </a:r>
            <a:endParaRPr lang="da-DK" sz="3600" b="1" dirty="0">
              <a:solidFill>
                <a:schemeClr val="tx2"/>
              </a:solidFill>
            </a:endParaRPr>
          </a:p>
        </p:txBody>
      </p:sp>
      <p:sp>
        <p:nvSpPr>
          <p:cNvPr id="3" name="Tekstfelt 2">
            <a:extLst>
              <a:ext uri="{FF2B5EF4-FFF2-40B4-BE49-F238E27FC236}">
                <a16:creationId xmlns:a16="http://schemas.microsoft.com/office/drawing/2014/main" id="{BCD8794C-97AC-0E0B-C063-E5E0A4D7298E}"/>
              </a:ext>
            </a:extLst>
          </p:cNvPr>
          <p:cNvSpPr txBox="1"/>
          <p:nvPr/>
        </p:nvSpPr>
        <p:spPr>
          <a:xfrm>
            <a:off x="854015" y="1578634"/>
            <a:ext cx="8143335" cy="34778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da-DK" sz="2000" b="0" dirty="0">
                <a:latin typeface="Arial"/>
                <a:cs typeface="Arial"/>
              </a:rPr>
              <a:t>Hvis skadelidte i en eller anden grad er medskyldig i, at skaden sker. </a:t>
            </a:r>
            <a:endParaRPr lang="da-DK" sz="2000"/>
          </a:p>
          <a:p>
            <a:pPr marL="342900" indent="-342900">
              <a:buFont typeface="Arial"/>
              <a:buChar char="•"/>
            </a:pPr>
            <a:r>
              <a:rPr lang="da-DK" sz="2000" b="0" dirty="0">
                <a:latin typeface="Arial"/>
                <a:cs typeface="Arial"/>
              </a:rPr>
              <a:t>Det har betydning for skyldsvurderingen, om skadelidte selv har handlet culpøst. </a:t>
            </a:r>
            <a:endParaRPr lang="da-DK" sz="2000"/>
          </a:p>
          <a:p>
            <a:pPr marL="342900" indent="-342900">
              <a:buFont typeface="Arial"/>
              <a:buChar char="•"/>
            </a:pPr>
            <a:r>
              <a:rPr lang="da-DK" sz="2000" b="0" dirty="0">
                <a:latin typeface="Arial"/>
                <a:cs typeface="Arial"/>
              </a:rPr>
              <a:t>Har skadelidte udvist den fornødne agtpågivenhed i situationen? </a:t>
            </a:r>
            <a:endParaRPr lang="da-DK" sz="2000"/>
          </a:p>
          <a:p>
            <a:pPr marL="342900" indent="-342900">
              <a:buFont typeface="Arial"/>
              <a:buChar char="•"/>
            </a:pPr>
            <a:endParaRPr lang="da-DK" sz="2000" b="0" dirty="0">
              <a:latin typeface="Arial"/>
              <a:cs typeface="Arial"/>
            </a:endParaRPr>
          </a:p>
          <a:p>
            <a:r>
              <a:rPr lang="da-DK" sz="2000" b="0" dirty="0">
                <a:latin typeface="Arial"/>
                <a:cs typeface="Arial"/>
              </a:rPr>
              <a:t>Hvis det vurderes, at skadelidte selv har handlet uagtsomt og dette har haft indflydelse på den skete skade, kan erstatningen nedsættes og i nogle tilfælde helt bortfalde – se U2008.1521V - </a:t>
            </a:r>
            <a:r>
              <a:rPr lang="da-DK" sz="2000" b="0" dirty="0" err="1">
                <a:latin typeface="Arial"/>
                <a:cs typeface="Arial"/>
              </a:rPr>
              <a:t>Knock-out</a:t>
            </a:r>
            <a:r>
              <a:rPr lang="da-DK" sz="2000" b="0" dirty="0">
                <a:latin typeface="Arial"/>
                <a:cs typeface="Arial"/>
              </a:rPr>
              <a:t> af det flyvende tæppe, side 148.</a:t>
            </a:r>
            <a:endParaRPr lang="da-DK" sz="2000" dirty="0"/>
          </a:p>
          <a:p>
            <a:pPr algn="l"/>
            <a:endParaRPr lang="da-DK" sz="2000" dirty="0"/>
          </a:p>
        </p:txBody>
      </p:sp>
    </p:spTree>
    <p:extLst>
      <p:ext uri="{BB962C8B-B14F-4D97-AF65-F5344CB8AC3E}">
        <p14:creationId xmlns:p14="http://schemas.microsoft.com/office/powerpoint/2010/main" val="12779480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F3E032-E0F2-C02B-37CF-11FF2829DE48}"/>
              </a:ext>
            </a:extLst>
          </p:cNvPr>
          <p:cNvSpPr>
            <a:spLocks noGrp="1"/>
          </p:cNvSpPr>
          <p:nvPr>
            <p:ph type="title"/>
          </p:nvPr>
        </p:nvSpPr>
        <p:spPr>
          <a:xfrm>
            <a:off x="966158" y="116632"/>
            <a:ext cx="7615758" cy="1325563"/>
          </a:xfrm>
        </p:spPr>
        <p:txBody>
          <a:bodyPr>
            <a:normAutofit/>
          </a:bodyPr>
          <a:lstStyle/>
          <a:p>
            <a:pPr algn="ctr"/>
            <a:r>
              <a:rPr lang="da-DK" sz="3600" b="1" dirty="0">
                <a:solidFill>
                  <a:schemeClr val="tx2"/>
                </a:solidFill>
                <a:cs typeface="Calibri Light"/>
              </a:rPr>
              <a:t>Samtykke som objektiv ansvarsfrihedsgrund </a:t>
            </a:r>
            <a:endParaRPr lang="da-DK" sz="3600" b="1" dirty="0">
              <a:solidFill>
                <a:schemeClr val="tx2"/>
              </a:solidFill>
            </a:endParaRPr>
          </a:p>
        </p:txBody>
      </p:sp>
      <p:sp>
        <p:nvSpPr>
          <p:cNvPr id="3" name="Tekstfelt 2">
            <a:extLst>
              <a:ext uri="{FF2B5EF4-FFF2-40B4-BE49-F238E27FC236}">
                <a16:creationId xmlns:a16="http://schemas.microsoft.com/office/drawing/2014/main" id="{AAAEA7F0-6EFE-136A-142A-9B514F64E8F2}"/>
              </a:ext>
            </a:extLst>
          </p:cNvPr>
          <p:cNvSpPr txBox="1"/>
          <p:nvPr/>
        </p:nvSpPr>
        <p:spPr>
          <a:xfrm>
            <a:off x="966158" y="1716657"/>
            <a:ext cx="7789652" cy="31700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da-DK" sz="2000" b="0" dirty="0">
                <a:latin typeface="Arial"/>
                <a:cs typeface="Arial"/>
              </a:rPr>
              <a:t>Samtykke til en skade kan gives som et udtrykkeligt samtykke eller som et stiltiende samtykke, hvorved skadelidte ved sin optræden eller handling tilkendegiver at have samtykket til skade eller risiko for skade</a:t>
            </a:r>
            <a:endParaRPr lang="da-DK" sz="2000" dirty="0"/>
          </a:p>
          <a:p>
            <a:endParaRPr lang="da-DK" sz="2000" b="0" dirty="0">
              <a:latin typeface="Arial"/>
              <a:cs typeface="Arial"/>
            </a:endParaRPr>
          </a:p>
          <a:p>
            <a:pPr marL="342900" indent="-342900">
              <a:buFont typeface="Arial"/>
              <a:buChar char="•"/>
            </a:pPr>
            <a:r>
              <a:rPr lang="da-DK" sz="2000" b="0" dirty="0">
                <a:latin typeface="Arial"/>
                <a:cs typeface="Arial"/>
              </a:rPr>
              <a:t>U2003.500Ø, s. 149 – Det mislykkede tandemspring: Skadelidte havde underskrevet en erklæring om at han var indforstået med, at han ikke kunne gøre noget erstatningskrav gældende i forbindelse med et faldskærmsudspring.</a:t>
            </a:r>
            <a:endParaRPr lang="da-DK" sz="2000" dirty="0"/>
          </a:p>
          <a:p>
            <a:pPr algn="l"/>
            <a:endParaRPr lang="da-DK" sz="2000" dirty="0"/>
          </a:p>
        </p:txBody>
      </p:sp>
    </p:spTree>
    <p:extLst>
      <p:ext uri="{BB962C8B-B14F-4D97-AF65-F5344CB8AC3E}">
        <p14:creationId xmlns:p14="http://schemas.microsoft.com/office/powerpoint/2010/main" val="10836487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462B94-33D2-4725-F6C1-4015C665F34E}"/>
              </a:ext>
            </a:extLst>
          </p:cNvPr>
          <p:cNvSpPr>
            <a:spLocks noGrp="1"/>
          </p:cNvSpPr>
          <p:nvPr>
            <p:ph type="title"/>
          </p:nvPr>
        </p:nvSpPr>
        <p:spPr>
          <a:xfrm>
            <a:off x="871268" y="188640"/>
            <a:ext cx="7615758" cy="1325563"/>
          </a:xfrm>
        </p:spPr>
        <p:txBody>
          <a:bodyPr>
            <a:normAutofit/>
          </a:bodyPr>
          <a:lstStyle/>
          <a:p>
            <a:pPr algn="ctr"/>
            <a:r>
              <a:rPr lang="da-DK" sz="3600" b="1" dirty="0">
                <a:solidFill>
                  <a:schemeClr val="tx2"/>
                </a:solidFill>
                <a:cs typeface="Calibri Light"/>
              </a:rPr>
              <a:t>Accept af risiko som objektiv ansvarsfrihedsgrunde </a:t>
            </a:r>
            <a:endParaRPr lang="da-DK" sz="3600" b="1" dirty="0">
              <a:solidFill>
                <a:schemeClr val="tx2"/>
              </a:solidFill>
            </a:endParaRPr>
          </a:p>
        </p:txBody>
      </p:sp>
      <p:sp>
        <p:nvSpPr>
          <p:cNvPr id="3" name="Tekstfelt 2">
            <a:extLst>
              <a:ext uri="{FF2B5EF4-FFF2-40B4-BE49-F238E27FC236}">
                <a16:creationId xmlns:a16="http://schemas.microsoft.com/office/drawing/2014/main" id="{980DF054-987A-071E-C42F-6669B6C088BA}"/>
              </a:ext>
            </a:extLst>
          </p:cNvPr>
          <p:cNvSpPr txBox="1"/>
          <p:nvPr/>
        </p:nvSpPr>
        <p:spPr>
          <a:xfrm>
            <a:off x="871268" y="1647645"/>
            <a:ext cx="7694762" cy="390876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da-DK" sz="2000" dirty="0">
                <a:latin typeface="Arial"/>
                <a:cs typeface="Arial"/>
              </a:rPr>
              <a:t>Situation</a:t>
            </a:r>
            <a:r>
              <a:rPr lang="da-DK" sz="2000" b="0" dirty="0">
                <a:latin typeface="Arial"/>
                <a:cs typeface="Arial"/>
              </a:rPr>
              <a:t>: </a:t>
            </a:r>
            <a:endParaRPr lang="da-DK" sz="2000"/>
          </a:p>
          <a:p>
            <a:r>
              <a:rPr lang="da-DK" sz="2000" b="0" dirty="0">
                <a:latin typeface="Arial"/>
                <a:cs typeface="Arial"/>
              </a:rPr>
              <a:t>A sætter sig ind på passagersædet i en bil, hvor der er mistanke om, at føreren er beruset. Køreturen ender i et biluheld med deraf følgende fysisk skade på A. Det kan diskuteres, hvorvidt A (skadelidte) har et erstatningskrav mod skadevolder (den berusede fører).</a:t>
            </a:r>
            <a:endParaRPr lang="da-DK" sz="2000"/>
          </a:p>
          <a:p>
            <a:endParaRPr lang="da-DK" sz="2000" b="0" dirty="0">
              <a:latin typeface="Arial"/>
              <a:cs typeface="Arial"/>
            </a:endParaRPr>
          </a:p>
          <a:p>
            <a:pPr marL="342900" indent="-342900">
              <a:buFont typeface="Arial"/>
              <a:buChar char="•"/>
            </a:pPr>
            <a:r>
              <a:rPr lang="da-DK" sz="2000" b="0" dirty="0">
                <a:latin typeface="Arial"/>
                <a:cs typeface="Arial"/>
              </a:rPr>
              <a:t>Vidste skadelidte, at føreren var beruset, eller burde skadelidte efter omstændighederne have vidst det? </a:t>
            </a:r>
            <a:endParaRPr lang="da-DK" sz="2000" dirty="0"/>
          </a:p>
          <a:p>
            <a:pPr marL="342900" indent="-342900">
              <a:buFont typeface="Arial"/>
              <a:buChar char="•"/>
            </a:pPr>
            <a:r>
              <a:rPr lang="da-DK" sz="2000" b="0" dirty="0">
                <a:latin typeface="Arial"/>
                <a:cs typeface="Arial"/>
              </a:rPr>
              <a:t>Afgørende: Om den skadelidte indså eller burde have indset, at der var risiko for skade.</a:t>
            </a:r>
            <a:endParaRPr lang="da-DK" sz="2000"/>
          </a:p>
          <a:p>
            <a:pPr algn="l"/>
            <a:endParaRPr lang="da-DK" dirty="0"/>
          </a:p>
        </p:txBody>
      </p:sp>
    </p:spTree>
    <p:extLst>
      <p:ext uri="{BB962C8B-B14F-4D97-AF65-F5344CB8AC3E}">
        <p14:creationId xmlns:p14="http://schemas.microsoft.com/office/powerpoint/2010/main" val="35031399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735DEC-7DFE-D0B6-9056-F38C9B4B43AA}"/>
              </a:ext>
            </a:extLst>
          </p:cNvPr>
          <p:cNvSpPr>
            <a:spLocks noGrp="1"/>
          </p:cNvSpPr>
          <p:nvPr>
            <p:ph type="title"/>
          </p:nvPr>
        </p:nvSpPr>
        <p:spPr>
          <a:xfrm>
            <a:off x="899592" y="365125"/>
            <a:ext cx="7615758" cy="831627"/>
          </a:xfrm>
        </p:spPr>
        <p:txBody>
          <a:bodyPr>
            <a:normAutofit/>
          </a:bodyPr>
          <a:lstStyle/>
          <a:p>
            <a:pPr algn="ctr"/>
            <a:r>
              <a:rPr lang="da-DK" sz="3600" b="1" dirty="0">
                <a:solidFill>
                  <a:schemeClr val="tx2"/>
                </a:solidFill>
                <a:cs typeface="Calibri Light"/>
              </a:rPr>
              <a:t>2.2 Bortfald og lempelse </a:t>
            </a:r>
            <a:endParaRPr lang="da-DK" sz="3600" b="1" dirty="0">
              <a:solidFill>
                <a:schemeClr val="tx2"/>
              </a:solidFill>
            </a:endParaRPr>
          </a:p>
        </p:txBody>
      </p:sp>
      <p:sp>
        <p:nvSpPr>
          <p:cNvPr id="3" name="Tekstfelt 2">
            <a:extLst>
              <a:ext uri="{FF2B5EF4-FFF2-40B4-BE49-F238E27FC236}">
                <a16:creationId xmlns:a16="http://schemas.microsoft.com/office/drawing/2014/main" id="{2C5172BE-789C-80EE-CBDB-9FC9F811F889}"/>
              </a:ext>
            </a:extLst>
          </p:cNvPr>
          <p:cNvSpPr txBox="1"/>
          <p:nvPr/>
        </p:nvSpPr>
        <p:spPr>
          <a:xfrm>
            <a:off x="992037" y="2406770"/>
            <a:ext cx="7850037"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da-DK" sz="2000" b="0" dirty="0">
                <a:latin typeface="Arial"/>
                <a:cs typeface="Arial"/>
              </a:rPr>
              <a:t>Den økonomiske erstatning kan i visse tilfælde nedsættes med 1/3 eller ½, eller ligefrem bortfald.</a:t>
            </a:r>
          </a:p>
          <a:p>
            <a:pPr algn="l"/>
            <a:endParaRPr lang="da-DK" sz="2000" dirty="0"/>
          </a:p>
        </p:txBody>
      </p:sp>
    </p:spTree>
    <p:extLst>
      <p:ext uri="{BB962C8B-B14F-4D97-AF65-F5344CB8AC3E}">
        <p14:creationId xmlns:p14="http://schemas.microsoft.com/office/powerpoint/2010/main" val="12778917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57B7DE-C7E1-1293-38CD-D41C540DF527}"/>
              </a:ext>
            </a:extLst>
          </p:cNvPr>
          <p:cNvSpPr>
            <a:spLocks noGrp="1"/>
          </p:cNvSpPr>
          <p:nvPr>
            <p:ph type="title"/>
          </p:nvPr>
        </p:nvSpPr>
        <p:spPr>
          <a:xfrm>
            <a:off x="899592" y="365125"/>
            <a:ext cx="7615758" cy="1047651"/>
          </a:xfrm>
        </p:spPr>
        <p:txBody>
          <a:bodyPr>
            <a:normAutofit fontScale="90000"/>
          </a:bodyPr>
          <a:lstStyle/>
          <a:p>
            <a:pPr algn="ctr"/>
            <a:r>
              <a:rPr lang="da-DK" sz="3600" b="1" dirty="0">
                <a:solidFill>
                  <a:schemeClr val="tx2"/>
                </a:solidFill>
                <a:cs typeface="Calibri Light"/>
              </a:rPr>
              <a:t>For skadevolder – Bortfald grundet forsikring </a:t>
            </a:r>
          </a:p>
        </p:txBody>
      </p:sp>
      <p:sp>
        <p:nvSpPr>
          <p:cNvPr id="3" name="Tekstfelt 2">
            <a:extLst>
              <a:ext uri="{FF2B5EF4-FFF2-40B4-BE49-F238E27FC236}">
                <a16:creationId xmlns:a16="http://schemas.microsoft.com/office/drawing/2014/main" id="{D3AD8119-177E-324C-8C9F-C5DF1B7BB201}"/>
              </a:ext>
            </a:extLst>
          </p:cNvPr>
          <p:cNvSpPr txBox="1"/>
          <p:nvPr/>
        </p:nvSpPr>
        <p:spPr>
          <a:xfrm>
            <a:off x="862641" y="1802921"/>
            <a:ext cx="7936301" cy="255454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da-DK" sz="2000" dirty="0">
                <a:latin typeface="Arial"/>
                <a:cs typeface="Arial"/>
              </a:rPr>
              <a:t>Hovedregel:</a:t>
            </a:r>
            <a:r>
              <a:rPr lang="da-DK" sz="2000" b="0" dirty="0">
                <a:latin typeface="Arial"/>
                <a:cs typeface="Arial"/>
              </a:rPr>
              <a:t> Hvis skaden er dækket af en tingsforsikring eller en driftstabsforsikring tegnet af skadelidte, er det skadelidtes forsikringsselskab der dækker og udbetaler erstatningsbeløbet til skadelidte, jf. EAL § 19, stk. 1.</a:t>
            </a:r>
          </a:p>
          <a:p>
            <a:endParaRPr lang="da-DK" sz="2000" b="0" dirty="0">
              <a:latin typeface="Arial"/>
              <a:cs typeface="Arial"/>
            </a:endParaRPr>
          </a:p>
          <a:p>
            <a:r>
              <a:rPr lang="da-DK" sz="2000" dirty="0">
                <a:latin typeface="Arial"/>
                <a:cs typeface="Arial"/>
              </a:rPr>
              <a:t>Undtagelse:</a:t>
            </a:r>
            <a:r>
              <a:rPr lang="da-DK" sz="2000" b="0" dirty="0">
                <a:latin typeface="Arial"/>
                <a:cs typeface="Arial"/>
              </a:rPr>
              <a:t> Kravet mod skadevolder (regreskrav) fastholdes, hvis skadevolder har forårsaget skaden ved grov uagtsomhed eller forsæt, jf. EAL § 19, stk. 2.</a:t>
            </a:r>
            <a:endParaRPr lang="da-DK" sz="2000"/>
          </a:p>
        </p:txBody>
      </p:sp>
    </p:spTree>
    <p:extLst>
      <p:ext uri="{BB962C8B-B14F-4D97-AF65-F5344CB8AC3E}">
        <p14:creationId xmlns:p14="http://schemas.microsoft.com/office/powerpoint/2010/main" val="18707637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5E1B2-AA17-3A1E-68DB-351A89D49FEA}"/>
              </a:ext>
            </a:extLst>
          </p:cNvPr>
          <p:cNvSpPr>
            <a:spLocks noGrp="1"/>
          </p:cNvSpPr>
          <p:nvPr>
            <p:ph type="title"/>
          </p:nvPr>
        </p:nvSpPr>
        <p:spPr>
          <a:xfrm>
            <a:off x="899592" y="80543"/>
            <a:ext cx="7615758" cy="972193"/>
          </a:xfrm>
        </p:spPr>
        <p:txBody>
          <a:bodyPr>
            <a:normAutofit/>
          </a:bodyPr>
          <a:lstStyle/>
          <a:p>
            <a:pPr algn="ctr"/>
            <a:r>
              <a:rPr lang="da-DK" sz="3600" b="1" dirty="0">
                <a:solidFill>
                  <a:schemeClr val="tx2"/>
                </a:solidFill>
                <a:cs typeface="Calibri Light"/>
              </a:rPr>
              <a:t>For skadevolder – Lempelse </a:t>
            </a:r>
            <a:endParaRPr lang="da-DK" sz="3600" b="1" dirty="0">
              <a:solidFill>
                <a:schemeClr val="tx2"/>
              </a:solidFill>
            </a:endParaRPr>
          </a:p>
        </p:txBody>
      </p:sp>
      <p:sp>
        <p:nvSpPr>
          <p:cNvPr id="3" name="Tekstfelt 2">
            <a:extLst>
              <a:ext uri="{FF2B5EF4-FFF2-40B4-BE49-F238E27FC236}">
                <a16:creationId xmlns:a16="http://schemas.microsoft.com/office/drawing/2014/main" id="{19448ADF-C786-086C-6F0F-303AB00BEA9A}"/>
              </a:ext>
            </a:extLst>
          </p:cNvPr>
          <p:cNvSpPr txBox="1"/>
          <p:nvPr/>
        </p:nvSpPr>
        <p:spPr>
          <a:xfrm>
            <a:off x="1078302" y="1406106"/>
            <a:ext cx="7694762" cy="40934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da-DK" sz="2000" b="0" dirty="0">
                <a:latin typeface="Arial"/>
                <a:cs typeface="Arial"/>
              </a:rPr>
              <a:t>Lempelse hvis ansvaret vil virke </a:t>
            </a:r>
            <a:r>
              <a:rPr lang="da-DK" sz="2000" dirty="0">
                <a:latin typeface="Arial"/>
                <a:cs typeface="Arial"/>
              </a:rPr>
              <a:t>urimeligt tyngende</a:t>
            </a:r>
            <a:r>
              <a:rPr lang="da-DK" sz="2000" b="0" dirty="0">
                <a:latin typeface="Arial"/>
                <a:cs typeface="Arial"/>
              </a:rPr>
              <a:t>, jf. EAL § 24 - helhedsvurdering af bl.a.:</a:t>
            </a:r>
            <a:endParaRPr lang="da-DK" sz="2000"/>
          </a:p>
          <a:p>
            <a:pPr marL="342900" indent="-342900">
              <a:buFont typeface="Arial"/>
              <a:buChar char="•"/>
            </a:pPr>
            <a:r>
              <a:rPr lang="da-DK" sz="2000" b="0" dirty="0">
                <a:latin typeface="Arial"/>
                <a:cs typeface="Arial"/>
              </a:rPr>
              <a:t>Skadens størrelse</a:t>
            </a:r>
            <a:endParaRPr lang="da-DK" sz="2000"/>
          </a:p>
          <a:p>
            <a:pPr marL="342900" indent="-342900">
              <a:buFont typeface="Arial"/>
              <a:buChar char="•"/>
            </a:pPr>
            <a:r>
              <a:rPr lang="da-DK" sz="2000" b="0" dirty="0">
                <a:latin typeface="Arial"/>
                <a:cs typeface="Arial"/>
              </a:rPr>
              <a:t>Ansvarstype - simpel / grov uagtsomhed / forsæt</a:t>
            </a:r>
            <a:endParaRPr lang="da-DK" sz="2000"/>
          </a:p>
          <a:p>
            <a:pPr marL="342900" indent="-342900">
              <a:buFont typeface="Arial"/>
              <a:buChar char="•"/>
            </a:pPr>
            <a:r>
              <a:rPr lang="da-DK" sz="2000" b="0" dirty="0">
                <a:latin typeface="Arial"/>
                <a:cs typeface="Arial"/>
              </a:rPr>
              <a:t>Skadelidtes interesser, økonomiske forhold, forsikringsforhold mv. </a:t>
            </a:r>
            <a:endParaRPr lang="da-DK" sz="2000"/>
          </a:p>
          <a:p>
            <a:pPr marL="342900" indent="-342900">
              <a:buFont typeface="Arial"/>
              <a:buChar char="•"/>
            </a:pPr>
            <a:r>
              <a:rPr lang="da-DK" sz="2000" b="0" dirty="0">
                <a:latin typeface="Arial"/>
                <a:cs typeface="Arial"/>
              </a:rPr>
              <a:t>Hvis skadevolder er en person som er </a:t>
            </a:r>
            <a:r>
              <a:rPr lang="da-DK" sz="2000" dirty="0">
                <a:latin typeface="Arial"/>
                <a:cs typeface="Arial"/>
              </a:rPr>
              <a:t>hæmmet i psykisk udvikling</a:t>
            </a:r>
            <a:r>
              <a:rPr lang="da-DK" sz="2000" b="0" dirty="0">
                <a:latin typeface="Arial"/>
                <a:cs typeface="Arial"/>
              </a:rPr>
              <a:t>, sindsforvirring, psykisk lidelse, kan erstatningen nedsættes eller bortfalde, jf. EAL § 24b, stk. 1.</a:t>
            </a:r>
            <a:endParaRPr lang="da-DK" sz="2000"/>
          </a:p>
          <a:p>
            <a:pPr marL="342900" indent="-342900">
              <a:buFont typeface="Arial"/>
              <a:buChar char="•"/>
            </a:pPr>
            <a:r>
              <a:rPr lang="da-DK" sz="2000" b="0" dirty="0">
                <a:latin typeface="Arial"/>
                <a:cs typeface="Arial"/>
              </a:rPr>
              <a:t>Hvis skadevolder på skadestidspunktet var </a:t>
            </a:r>
            <a:r>
              <a:rPr lang="da-DK" sz="2000" dirty="0">
                <a:latin typeface="Arial"/>
                <a:cs typeface="Arial"/>
              </a:rPr>
              <a:t>påvirket </a:t>
            </a:r>
            <a:r>
              <a:rPr lang="da-DK" sz="2000" b="0" dirty="0">
                <a:latin typeface="Arial"/>
                <a:cs typeface="Arial"/>
              </a:rPr>
              <a:t>af alkohol, euforiserende stoffer eller lignende, er en lempelse af erstatningsansvaret </a:t>
            </a:r>
            <a:r>
              <a:rPr lang="da-DK" sz="2000" dirty="0">
                <a:latin typeface="Arial"/>
                <a:cs typeface="Arial"/>
              </a:rPr>
              <a:t>udelukket</a:t>
            </a:r>
            <a:r>
              <a:rPr lang="da-DK" sz="2000" b="0" dirty="0">
                <a:latin typeface="Arial"/>
                <a:cs typeface="Arial"/>
              </a:rPr>
              <a:t>, jf. EAL § 24b, stk. 2.</a:t>
            </a:r>
            <a:endParaRPr lang="da-DK" sz="2000"/>
          </a:p>
          <a:p>
            <a:pPr algn="l"/>
            <a:endParaRPr lang="da-DK" sz="2000" dirty="0"/>
          </a:p>
        </p:txBody>
      </p:sp>
    </p:spTree>
    <p:extLst>
      <p:ext uri="{BB962C8B-B14F-4D97-AF65-F5344CB8AC3E}">
        <p14:creationId xmlns:p14="http://schemas.microsoft.com/office/powerpoint/2010/main" val="39727375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864FB6-BEA6-C47A-98B4-61B5E82010CF}"/>
              </a:ext>
            </a:extLst>
          </p:cNvPr>
          <p:cNvSpPr>
            <a:spLocks noGrp="1"/>
          </p:cNvSpPr>
          <p:nvPr>
            <p:ph type="title"/>
          </p:nvPr>
        </p:nvSpPr>
        <p:spPr>
          <a:xfrm>
            <a:off x="899592" y="365125"/>
            <a:ext cx="7615758" cy="831627"/>
          </a:xfrm>
        </p:spPr>
        <p:txBody>
          <a:bodyPr>
            <a:normAutofit/>
          </a:bodyPr>
          <a:lstStyle/>
          <a:p>
            <a:pPr algn="ctr"/>
            <a:r>
              <a:rPr lang="da-DK" sz="3600" b="1" dirty="0">
                <a:solidFill>
                  <a:schemeClr val="tx2"/>
                </a:solidFill>
                <a:cs typeface="Calibri Light"/>
              </a:rPr>
              <a:t>3. Skader forvoldt af børn </a:t>
            </a:r>
            <a:endParaRPr lang="da-DK" sz="3600" b="1" dirty="0">
              <a:solidFill>
                <a:schemeClr val="tx2"/>
              </a:solidFill>
            </a:endParaRPr>
          </a:p>
        </p:txBody>
      </p:sp>
      <p:sp>
        <p:nvSpPr>
          <p:cNvPr id="3" name="Tekstfelt 2">
            <a:extLst>
              <a:ext uri="{FF2B5EF4-FFF2-40B4-BE49-F238E27FC236}">
                <a16:creationId xmlns:a16="http://schemas.microsoft.com/office/drawing/2014/main" id="{375FDA87-30F4-4A97-E852-9E529083E1BC}"/>
              </a:ext>
            </a:extLst>
          </p:cNvPr>
          <p:cNvSpPr txBox="1"/>
          <p:nvPr/>
        </p:nvSpPr>
        <p:spPr>
          <a:xfrm>
            <a:off x="948906" y="1406106"/>
            <a:ext cx="7919049" cy="440120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da-DK" sz="2000" b="0" dirty="0">
                <a:latin typeface="Arial"/>
                <a:cs typeface="Arial"/>
              </a:rPr>
              <a:t>Børn ifalder erstatningsansvar som voksne</a:t>
            </a:r>
            <a:endParaRPr lang="da-DK" sz="2000" dirty="0"/>
          </a:p>
          <a:p>
            <a:pPr marL="342900" indent="-342900">
              <a:buFont typeface="Arial"/>
              <a:buChar char="•"/>
            </a:pPr>
            <a:r>
              <a:rPr lang="da-DK" sz="2000" b="0" dirty="0">
                <a:latin typeface="Arial"/>
                <a:cs typeface="Arial"/>
              </a:rPr>
              <a:t>Forældre er som udgangspunkt ikke ansvarlige for deres børns skadevoldende handlinger</a:t>
            </a:r>
            <a:endParaRPr lang="da-DK" sz="2000" dirty="0"/>
          </a:p>
          <a:p>
            <a:pPr marL="342900" indent="-342900">
              <a:buFont typeface="Arial"/>
              <a:buChar char="•"/>
            </a:pPr>
            <a:r>
              <a:rPr lang="da-DK" sz="2000" dirty="0">
                <a:latin typeface="Arial"/>
                <a:cs typeface="Arial"/>
              </a:rPr>
              <a:t>Bedømmelse efter culpareglen</a:t>
            </a:r>
            <a:r>
              <a:rPr lang="da-DK" sz="2000" b="0" dirty="0">
                <a:latin typeface="Arial"/>
                <a:cs typeface="Arial"/>
              </a:rPr>
              <a:t>, men i en lidt anden variant. Vurderes om det skadevoldende barn har handlet anderledes end børn på samme alder normalt handler, eller ville have handlet i samme situation.</a:t>
            </a:r>
            <a:endParaRPr lang="da-DK" sz="2000" dirty="0"/>
          </a:p>
          <a:p>
            <a:pPr marL="342900" indent="-342900">
              <a:buFont typeface="Arial"/>
              <a:buChar char="•"/>
            </a:pPr>
            <a:r>
              <a:rPr lang="da-DK" sz="2000" b="0" dirty="0">
                <a:latin typeface="Arial"/>
                <a:cs typeface="Arial"/>
              </a:rPr>
              <a:t>Erstatningsbeløbet kan </a:t>
            </a:r>
            <a:r>
              <a:rPr lang="da-DK" sz="2000" dirty="0">
                <a:latin typeface="Arial"/>
                <a:cs typeface="Arial"/>
              </a:rPr>
              <a:t>nedsættes eller helt bortfalde</a:t>
            </a:r>
            <a:r>
              <a:rPr lang="da-DK" sz="2000" b="0" dirty="0">
                <a:latin typeface="Arial"/>
                <a:cs typeface="Arial"/>
              </a:rPr>
              <a:t>. Der tages hensyn til barnets alder, manglende udvikling hos barnet i forhold til dets alder, handlingens beskaffenhed, sagens omstændigheder og barnets mulighed for overhovedet at betale, samt om skadelidte eller skadevolder har en forsikring, jf. EAL § 24a.</a:t>
            </a:r>
            <a:endParaRPr lang="da-DK" sz="2000"/>
          </a:p>
          <a:p>
            <a:pPr algn="l"/>
            <a:endParaRPr lang="da-DK" sz="2000" dirty="0"/>
          </a:p>
        </p:txBody>
      </p:sp>
    </p:spTree>
    <p:extLst>
      <p:ext uri="{BB962C8B-B14F-4D97-AF65-F5344CB8AC3E}">
        <p14:creationId xmlns:p14="http://schemas.microsoft.com/office/powerpoint/2010/main" val="17480115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D08BCC-E500-780F-C8DE-13C5D15FE44B}"/>
              </a:ext>
            </a:extLst>
          </p:cNvPr>
          <p:cNvSpPr>
            <a:spLocks noGrp="1"/>
          </p:cNvSpPr>
          <p:nvPr>
            <p:ph type="title"/>
          </p:nvPr>
        </p:nvSpPr>
        <p:spPr>
          <a:xfrm>
            <a:off x="899592" y="365125"/>
            <a:ext cx="7615758" cy="831627"/>
          </a:xfrm>
        </p:spPr>
        <p:txBody>
          <a:bodyPr>
            <a:normAutofit/>
          </a:bodyPr>
          <a:lstStyle/>
          <a:p>
            <a:pPr algn="ctr"/>
            <a:r>
              <a:rPr lang="da-DK" sz="3600" b="1" dirty="0">
                <a:solidFill>
                  <a:schemeClr val="tx2"/>
                </a:solidFill>
                <a:cs typeface="Calibri Light"/>
              </a:rPr>
              <a:t>4. Arbejdsgiveransvar </a:t>
            </a:r>
            <a:endParaRPr lang="da-DK" sz="3600" b="1" dirty="0">
              <a:solidFill>
                <a:schemeClr val="tx2"/>
              </a:solidFill>
            </a:endParaRPr>
          </a:p>
        </p:txBody>
      </p:sp>
      <p:sp>
        <p:nvSpPr>
          <p:cNvPr id="3" name="Tekstfelt 2">
            <a:extLst>
              <a:ext uri="{FF2B5EF4-FFF2-40B4-BE49-F238E27FC236}">
                <a16:creationId xmlns:a16="http://schemas.microsoft.com/office/drawing/2014/main" id="{6534CB77-685D-0811-62B3-B49022631FA0}"/>
              </a:ext>
            </a:extLst>
          </p:cNvPr>
          <p:cNvSpPr txBox="1"/>
          <p:nvPr/>
        </p:nvSpPr>
        <p:spPr>
          <a:xfrm>
            <a:off x="1095555" y="1587260"/>
            <a:ext cx="7504981" cy="31700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da-DK" sz="2000" dirty="0">
                <a:latin typeface="Arial"/>
                <a:cs typeface="Arial"/>
              </a:rPr>
              <a:t>Principalansvar, DL 3-19-2</a:t>
            </a:r>
            <a:endParaRPr lang="da-DK" sz="2000" dirty="0"/>
          </a:p>
          <a:p>
            <a:r>
              <a:rPr lang="da-DK" sz="2000" b="0" dirty="0">
                <a:latin typeface="Arial"/>
                <a:cs typeface="Arial"/>
              </a:rPr>
              <a:t>Arbejdsgiveren hæfter for de ansattes culpøse skadegørende handlinger.</a:t>
            </a:r>
            <a:endParaRPr lang="da-DK" sz="2000" dirty="0"/>
          </a:p>
          <a:p>
            <a:endParaRPr lang="da-DK" sz="2000" b="0" dirty="0">
              <a:latin typeface="Arial"/>
              <a:cs typeface="Arial"/>
            </a:endParaRPr>
          </a:p>
          <a:p>
            <a:r>
              <a:rPr lang="da-DK" sz="2000" dirty="0">
                <a:latin typeface="Arial"/>
                <a:cs typeface="Arial"/>
              </a:rPr>
              <a:t>Betingelserne </a:t>
            </a:r>
            <a:r>
              <a:rPr lang="da-DK" sz="2000" b="0" dirty="0">
                <a:latin typeface="Arial"/>
                <a:cs typeface="Arial"/>
              </a:rPr>
              <a:t>for at arbejdsgiveren hæfter er:</a:t>
            </a:r>
            <a:endParaRPr lang="da-DK" sz="2000" dirty="0"/>
          </a:p>
          <a:p>
            <a:pPr marL="457200" indent="-457200">
              <a:buAutoNum type="arabicPeriod"/>
            </a:pPr>
            <a:r>
              <a:rPr lang="da-DK" sz="2000" b="0" dirty="0">
                <a:latin typeface="Arial"/>
                <a:cs typeface="Arial"/>
              </a:rPr>
              <a:t>Der skal være tale om et ansættelsesforhold. </a:t>
            </a:r>
            <a:endParaRPr lang="da-DK" sz="2000" dirty="0"/>
          </a:p>
          <a:p>
            <a:pPr marL="457200" indent="-457200">
              <a:buAutoNum type="arabicPeriod"/>
            </a:pPr>
            <a:r>
              <a:rPr lang="da-DK" sz="2000" b="0" dirty="0">
                <a:latin typeface="Arial"/>
                <a:cs typeface="Arial"/>
              </a:rPr>
              <a:t>Den ansatte skal have handlet culpøst</a:t>
            </a:r>
            <a:endParaRPr lang="da-DK" sz="2000" dirty="0"/>
          </a:p>
          <a:p>
            <a:pPr marL="457200" indent="-457200">
              <a:buAutoNum type="arabicPeriod"/>
            </a:pPr>
            <a:r>
              <a:rPr lang="da-DK" sz="2000" b="0" dirty="0">
                <a:latin typeface="Arial"/>
                <a:cs typeface="Arial"/>
              </a:rPr>
              <a:t>Skaden skal være sket under udførelse eller i tilknytning til arbejdet.</a:t>
            </a:r>
            <a:endParaRPr lang="da-DK" sz="2000"/>
          </a:p>
          <a:p>
            <a:pPr algn="l"/>
            <a:endParaRPr lang="da-DK" sz="2000" dirty="0"/>
          </a:p>
        </p:txBody>
      </p:sp>
    </p:spTree>
    <p:extLst>
      <p:ext uri="{BB962C8B-B14F-4D97-AF65-F5344CB8AC3E}">
        <p14:creationId xmlns:p14="http://schemas.microsoft.com/office/powerpoint/2010/main" val="31651199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FD4D4B-84CC-F6BC-48BB-97291697F6DA}"/>
              </a:ext>
            </a:extLst>
          </p:cNvPr>
          <p:cNvSpPr>
            <a:spLocks noGrp="1"/>
          </p:cNvSpPr>
          <p:nvPr>
            <p:ph type="title"/>
          </p:nvPr>
        </p:nvSpPr>
        <p:spPr>
          <a:xfrm>
            <a:off x="897874" y="260648"/>
            <a:ext cx="7615758" cy="687611"/>
          </a:xfrm>
        </p:spPr>
        <p:txBody>
          <a:bodyPr>
            <a:normAutofit fontScale="90000"/>
          </a:bodyPr>
          <a:lstStyle/>
          <a:p>
            <a:pPr algn="ctr"/>
            <a:r>
              <a:rPr lang="da-DK" b="1" dirty="0">
                <a:solidFill>
                  <a:schemeClr val="tx2"/>
                </a:solidFill>
                <a:cs typeface="Calibri Light"/>
              </a:rPr>
              <a:t>Arbejdsgiveransvar </a:t>
            </a:r>
            <a:endParaRPr lang="da-DK" b="1" dirty="0">
              <a:solidFill>
                <a:schemeClr val="tx2"/>
              </a:solidFill>
            </a:endParaRPr>
          </a:p>
        </p:txBody>
      </p:sp>
      <p:sp>
        <p:nvSpPr>
          <p:cNvPr id="3" name="Tekstfelt 2">
            <a:extLst>
              <a:ext uri="{FF2B5EF4-FFF2-40B4-BE49-F238E27FC236}">
                <a16:creationId xmlns:a16="http://schemas.microsoft.com/office/drawing/2014/main" id="{B34496B5-EC74-8F13-6855-855750DF1982}"/>
              </a:ext>
            </a:extLst>
          </p:cNvPr>
          <p:cNvSpPr txBox="1"/>
          <p:nvPr/>
        </p:nvSpPr>
        <p:spPr>
          <a:xfrm>
            <a:off x="923026" y="1362974"/>
            <a:ext cx="7410089" cy="37856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da-DK" sz="2000" b="0" dirty="0">
                <a:latin typeface="Arial"/>
                <a:cs typeface="Arial"/>
              </a:rPr>
              <a:t>Arbejdsgiveren kan i nogle tilfælde søge </a:t>
            </a:r>
            <a:r>
              <a:rPr lang="da-DK" sz="2000" dirty="0">
                <a:latin typeface="Arial"/>
                <a:cs typeface="Arial"/>
              </a:rPr>
              <a:t>regres mod den ansatte</a:t>
            </a:r>
            <a:r>
              <a:rPr lang="da-DK" sz="2000" b="0" dirty="0">
                <a:latin typeface="Arial"/>
                <a:cs typeface="Arial"/>
              </a:rPr>
              <a:t>, hvis det findes rimeligt under hensyn til:</a:t>
            </a:r>
            <a:endParaRPr lang="da-DK" sz="2000" dirty="0"/>
          </a:p>
          <a:p>
            <a:endParaRPr lang="da-DK" sz="2000" dirty="0"/>
          </a:p>
          <a:p>
            <a:pPr marL="342900" indent="-342900">
              <a:buFont typeface="Arial"/>
              <a:buChar char="•"/>
            </a:pPr>
            <a:r>
              <a:rPr lang="da-DK" sz="2000" b="0" dirty="0">
                <a:latin typeface="Arial"/>
                <a:cs typeface="Arial"/>
              </a:rPr>
              <a:t>Den udviste skyld</a:t>
            </a:r>
            <a:endParaRPr lang="da-DK" sz="2000"/>
          </a:p>
          <a:p>
            <a:pPr marL="342900" indent="-342900">
              <a:buFont typeface="Arial"/>
              <a:buChar char="•"/>
            </a:pPr>
            <a:r>
              <a:rPr lang="da-DK" sz="2000" b="0" dirty="0">
                <a:latin typeface="Arial"/>
                <a:cs typeface="Arial"/>
              </a:rPr>
              <a:t>Arbejdstagerens stilling</a:t>
            </a:r>
            <a:endParaRPr lang="da-DK" sz="2000"/>
          </a:p>
          <a:p>
            <a:pPr marL="342900" indent="-342900">
              <a:buFont typeface="Arial"/>
              <a:buChar char="•"/>
            </a:pPr>
            <a:r>
              <a:rPr lang="da-DK" sz="2000" b="0" dirty="0">
                <a:latin typeface="Arial"/>
                <a:cs typeface="Arial"/>
              </a:rPr>
              <a:t>Omstændighederne i øvrigt</a:t>
            </a:r>
            <a:endParaRPr lang="da-DK" sz="2000" dirty="0"/>
          </a:p>
          <a:p>
            <a:endParaRPr lang="da-DK" sz="2000" dirty="0"/>
          </a:p>
          <a:p>
            <a:r>
              <a:rPr lang="da-DK" sz="2000" b="0" dirty="0">
                <a:latin typeface="Arial"/>
                <a:cs typeface="Arial"/>
              </a:rPr>
              <a:t>Det er sjældent det sker, men loven giver arbejdsgiveren mulighed for at fremsætte et regreskrav overfor den ansatte, hvis den skade arbejdstageren har været skyld i, er forvoldt ved grov uagtsomhed eller forsæt, jf. EAL § 23.</a:t>
            </a:r>
            <a:endParaRPr lang="da-DK" sz="2000" dirty="0"/>
          </a:p>
          <a:p>
            <a:pPr algn="l"/>
            <a:endParaRPr lang="da-DK" sz="2000" dirty="0"/>
          </a:p>
        </p:txBody>
      </p:sp>
    </p:spTree>
    <p:extLst>
      <p:ext uri="{BB962C8B-B14F-4D97-AF65-F5344CB8AC3E}">
        <p14:creationId xmlns:p14="http://schemas.microsoft.com/office/powerpoint/2010/main" val="1581802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3C9C4A-CFCF-2A01-62BC-805917F3C264}"/>
              </a:ext>
            </a:extLst>
          </p:cNvPr>
          <p:cNvSpPr>
            <a:spLocks noGrp="1"/>
          </p:cNvSpPr>
          <p:nvPr>
            <p:ph type="title"/>
          </p:nvPr>
        </p:nvSpPr>
        <p:spPr>
          <a:xfrm>
            <a:off x="899592" y="365125"/>
            <a:ext cx="7615758" cy="759619"/>
          </a:xfrm>
        </p:spPr>
        <p:txBody>
          <a:bodyPr>
            <a:normAutofit/>
          </a:bodyPr>
          <a:lstStyle/>
          <a:p>
            <a:pPr algn="ctr"/>
            <a:r>
              <a:rPr lang="da-DK" sz="3600" b="1" dirty="0">
                <a:solidFill>
                  <a:schemeClr val="tx2"/>
                </a:solidFill>
                <a:cs typeface="Calibri Light"/>
              </a:rPr>
              <a:t>Erstatning i eller udenfor kontrakt</a:t>
            </a:r>
            <a:endParaRPr lang="da-DK" sz="3600" b="1" dirty="0">
              <a:solidFill>
                <a:schemeClr val="tx2"/>
              </a:solidFill>
            </a:endParaRPr>
          </a:p>
        </p:txBody>
      </p:sp>
      <p:sp>
        <p:nvSpPr>
          <p:cNvPr id="3" name="Tekstfelt 2">
            <a:extLst>
              <a:ext uri="{FF2B5EF4-FFF2-40B4-BE49-F238E27FC236}">
                <a16:creationId xmlns:a16="http://schemas.microsoft.com/office/drawing/2014/main" id="{29F0FD57-8542-431F-D07C-FC3999EC2E06}"/>
              </a:ext>
            </a:extLst>
          </p:cNvPr>
          <p:cNvSpPr txBox="1"/>
          <p:nvPr/>
        </p:nvSpPr>
        <p:spPr>
          <a:xfrm>
            <a:off x="1043608" y="1268760"/>
            <a:ext cx="7617124" cy="48320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da-DK" sz="1800" b="0" dirty="0">
                <a:latin typeface="Arial"/>
                <a:cs typeface="Arial"/>
              </a:rPr>
              <a:t>Erstatningsretten er traditionelt opdelt i 2 typer: </a:t>
            </a:r>
            <a:endParaRPr lang="da-DK" sz="1800" dirty="0"/>
          </a:p>
          <a:p>
            <a:pPr marL="457200" indent="-457200">
              <a:buAutoNum type="arabicPeriod"/>
            </a:pPr>
            <a:r>
              <a:rPr lang="da-DK" sz="1800" b="0" dirty="0">
                <a:latin typeface="Arial"/>
                <a:cs typeface="Arial"/>
              </a:rPr>
              <a:t>Erstatning i kontrakt</a:t>
            </a:r>
            <a:endParaRPr lang="da-DK" sz="1800" b="0" dirty="0"/>
          </a:p>
          <a:p>
            <a:pPr marL="457200" indent="-457200">
              <a:buAutoNum type="arabicPeriod"/>
            </a:pPr>
            <a:r>
              <a:rPr lang="da-DK" sz="1800" b="0" dirty="0">
                <a:latin typeface="Arial"/>
                <a:cs typeface="Arial"/>
              </a:rPr>
              <a:t>Erstatning udenfor kontrakt </a:t>
            </a:r>
            <a:endParaRPr lang="da-DK" sz="1800" b="0" dirty="0"/>
          </a:p>
          <a:p>
            <a:endParaRPr lang="da-DK" sz="1800" b="0" dirty="0"/>
          </a:p>
          <a:p>
            <a:r>
              <a:rPr lang="da-DK" sz="1800" dirty="0">
                <a:latin typeface="Arial"/>
                <a:cs typeface="Arial"/>
              </a:rPr>
              <a:t>Erstatning i kontrakt:</a:t>
            </a:r>
          </a:p>
          <a:p>
            <a:r>
              <a:rPr lang="da-DK" sz="1800" b="0" dirty="0">
                <a:latin typeface="Arial"/>
                <a:cs typeface="Arial"/>
              </a:rPr>
              <a:t>Erstatningskravet opstår </a:t>
            </a:r>
            <a:r>
              <a:rPr lang="da-DK" sz="1800" dirty="0">
                <a:latin typeface="Arial"/>
                <a:cs typeface="Arial"/>
              </a:rPr>
              <a:t>som følge af kontraktbrud</a:t>
            </a:r>
          </a:p>
          <a:p>
            <a:endParaRPr lang="da-DK" sz="1800" b="0" dirty="0">
              <a:latin typeface="Arial"/>
              <a:cs typeface="Arial"/>
            </a:endParaRPr>
          </a:p>
          <a:p>
            <a:r>
              <a:rPr lang="da-DK" sz="1800" b="0" dirty="0">
                <a:latin typeface="Arial"/>
                <a:cs typeface="Arial"/>
              </a:rPr>
              <a:t>To opgørelsesmetoder:</a:t>
            </a:r>
            <a:endParaRPr lang="da-DK" sz="1800" dirty="0">
              <a:latin typeface="Arial"/>
              <a:cs typeface="Arial"/>
            </a:endParaRPr>
          </a:p>
          <a:p>
            <a:pPr marL="285750" indent="-285750">
              <a:buFont typeface="Arial"/>
              <a:buChar char="•"/>
            </a:pPr>
            <a:r>
              <a:rPr lang="da-DK" sz="1800" dirty="0">
                <a:latin typeface="Arial"/>
                <a:cs typeface="Arial"/>
              </a:rPr>
              <a:t>Positiv opfyldelsesinteresse</a:t>
            </a:r>
            <a:r>
              <a:rPr lang="da-DK" sz="1800" b="0" dirty="0">
                <a:latin typeface="Arial"/>
                <a:cs typeface="Arial"/>
              </a:rPr>
              <a:t>: Skadelidte stilles økonomisk som om aftalen var opfyldt korrekt.</a:t>
            </a:r>
            <a:endParaRPr lang="da-DK" sz="1800" dirty="0">
              <a:latin typeface="Arial"/>
              <a:cs typeface="Arial"/>
            </a:endParaRPr>
          </a:p>
          <a:p>
            <a:pPr marL="285750" indent="-285750">
              <a:buFont typeface="Arial"/>
              <a:buChar char="•"/>
            </a:pPr>
            <a:r>
              <a:rPr lang="da-DK" sz="1800" dirty="0">
                <a:latin typeface="Arial"/>
                <a:cs typeface="Arial"/>
              </a:rPr>
              <a:t>Negativ kontraktsinteresse</a:t>
            </a:r>
            <a:r>
              <a:rPr lang="da-DK" sz="1800" b="0" dirty="0">
                <a:latin typeface="Arial"/>
                <a:cs typeface="Arial"/>
              </a:rPr>
              <a:t>: Skadelidte stilles økonomisk som om aftalen aldrig var indgået – genoprette status quo</a:t>
            </a:r>
            <a:endParaRPr lang="da-DK" sz="1800" dirty="0">
              <a:latin typeface="Arial"/>
              <a:cs typeface="Arial"/>
            </a:endParaRPr>
          </a:p>
          <a:p>
            <a:endParaRPr lang="da-DK" sz="1800" b="0" dirty="0">
              <a:latin typeface="Arial"/>
              <a:cs typeface="Arial"/>
            </a:endParaRPr>
          </a:p>
          <a:p>
            <a:r>
              <a:rPr lang="da-DK" sz="1800" dirty="0">
                <a:latin typeface="Arial"/>
                <a:cs typeface="Arial"/>
              </a:rPr>
              <a:t>Erstatning uden for kontrakt:</a:t>
            </a:r>
          </a:p>
          <a:p>
            <a:r>
              <a:rPr lang="da-DK" sz="1800" b="0" dirty="0">
                <a:latin typeface="Arial"/>
                <a:cs typeface="Arial"/>
              </a:rPr>
              <a:t>Erstatningskravet opstår som følge af en skade, der sker på en person eller på ting.</a:t>
            </a:r>
            <a:endParaRPr lang="da-DK" sz="1800" dirty="0">
              <a:latin typeface="Arial"/>
              <a:cs typeface="Arial"/>
            </a:endParaRPr>
          </a:p>
          <a:p>
            <a:endParaRPr lang="da-DK" sz="2000" b="0" dirty="0"/>
          </a:p>
        </p:txBody>
      </p:sp>
    </p:spTree>
    <p:extLst>
      <p:ext uri="{BB962C8B-B14F-4D97-AF65-F5344CB8AC3E}">
        <p14:creationId xmlns:p14="http://schemas.microsoft.com/office/powerpoint/2010/main" val="3588373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A9C3B4-61E5-DA36-57D7-017669A735ED}"/>
              </a:ext>
            </a:extLst>
          </p:cNvPr>
          <p:cNvSpPr>
            <a:spLocks noGrp="1"/>
          </p:cNvSpPr>
          <p:nvPr>
            <p:ph type="title"/>
          </p:nvPr>
        </p:nvSpPr>
        <p:spPr>
          <a:xfrm>
            <a:off x="898226" y="332656"/>
            <a:ext cx="7615758" cy="615603"/>
          </a:xfrm>
        </p:spPr>
        <p:txBody>
          <a:bodyPr>
            <a:normAutofit/>
          </a:bodyPr>
          <a:lstStyle/>
          <a:p>
            <a:pPr algn="ctr"/>
            <a:r>
              <a:rPr lang="da-DK" sz="3600" b="1" dirty="0">
                <a:solidFill>
                  <a:schemeClr val="tx2"/>
                </a:solidFill>
                <a:cs typeface="Calibri Light"/>
              </a:rPr>
              <a:t>1. De 4 erstatningsbetingelser </a:t>
            </a:r>
            <a:endParaRPr lang="da-DK" sz="3600" b="1" dirty="0">
              <a:solidFill>
                <a:schemeClr val="tx2"/>
              </a:solidFill>
            </a:endParaRPr>
          </a:p>
        </p:txBody>
      </p:sp>
      <p:sp>
        <p:nvSpPr>
          <p:cNvPr id="3" name="Tekstfelt 2">
            <a:extLst>
              <a:ext uri="{FF2B5EF4-FFF2-40B4-BE49-F238E27FC236}">
                <a16:creationId xmlns:a16="http://schemas.microsoft.com/office/drawing/2014/main" id="{FFEC6441-9BF1-F9D4-FCD0-D0CF3C1E2296}"/>
              </a:ext>
            </a:extLst>
          </p:cNvPr>
          <p:cNvSpPr txBox="1"/>
          <p:nvPr/>
        </p:nvSpPr>
        <p:spPr>
          <a:xfrm>
            <a:off x="1138687" y="1690777"/>
            <a:ext cx="7617124" cy="37856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da-DK" sz="2000" b="0" dirty="0">
                <a:latin typeface="Arial"/>
                <a:cs typeface="Arial"/>
              </a:rPr>
              <a:t>1.</a:t>
            </a:r>
            <a:r>
              <a:rPr lang="da-DK" sz="2000" dirty="0">
                <a:latin typeface="Arial"/>
                <a:cs typeface="Arial"/>
              </a:rPr>
              <a:t>Ansvarsgrundlag </a:t>
            </a:r>
            <a:endParaRPr lang="da-DK" dirty="0"/>
          </a:p>
          <a:p>
            <a:pPr marL="342900" indent="-342900">
              <a:buFont typeface="Arial"/>
              <a:buChar char="•"/>
            </a:pPr>
            <a:r>
              <a:rPr lang="da-DK" sz="2000" b="0" dirty="0">
                <a:latin typeface="Arial"/>
                <a:cs typeface="Arial"/>
              </a:rPr>
              <a:t>Culpa eller objektivt ansvar</a:t>
            </a:r>
            <a:endParaRPr lang="da-DK" dirty="0"/>
          </a:p>
          <a:p>
            <a:pPr marL="342900" indent="-342900">
              <a:buFont typeface="Arial"/>
              <a:buChar char="•"/>
            </a:pPr>
            <a:endParaRPr lang="da-DK" sz="2000" b="0" dirty="0">
              <a:latin typeface="Arial"/>
              <a:cs typeface="Arial"/>
            </a:endParaRPr>
          </a:p>
          <a:p>
            <a:r>
              <a:rPr lang="da-DK" sz="2000" b="0" dirty="0">
                <a:latin typeface="Arial"/>
                <a:cs typeface="Arial"/>
              </a:rPr>
              <a:t>2.</a:t>
            </a:r>
            <a:r>
              <a:rPr lang="da-DK" sz="2000" dirty="0">
                <a:latin typeface="Arial"/>
                <a:cs typeface="Arial"/>
              </a:rPr>
              <a:t>Tab</a:t>
            </a:r>
            <a:endParaRPr lang="da-DK" dirty="0"/>
          </a:p>
          <a:p>
            <a:pPr marL="342900" indent="-342900">
              <a:buFont typeface="Arial"/>
              <a:buChar char="•"/>
            </a:pPr>
            <a:r>
              <a:rPr lang="da-DK" sz="2000" b="0" dirty="0">
                <a:latin typeface="Arial"/>
                <a:cs typeface="Arial"/>
              </a:rPr>
              <a:t>Økonomisk tab</a:t>
            </a:r>
            <a:endParaRPr lang="da-DK" dirty="0"/>
          </a:p>
          <a:p>
            <a:pPr marL="342900" indent="-342900">
              <a:buFont typeface="Arial"/>
              <a:buChar char="•"/>
            </a:pPr>
            <a:endParaRPr lang="da-DK" sz="2000" b="0" dirty="0"/>
          </a:p>
          <a:p>
            <a:r>
              <a:rPr lang="da-DK" sz="2000" b="0" dirty="0">
                <a:latin typeface="Arial"/>
                <a:cs typeface="Arial"/>
              </a:rPr>
              <a:t>3.</a:t>
            </a:r>
            <a:r>
              <a:rPr lang="da-DK" sz="2000" dirty="0">
                <a:latin typeface="Arial"/>
                <a:cs typeface="Arial"/>
              </a:rPr>
              <a:t>Årsagsforbindelse (kausalitet)</a:t>
            </a:r>
            <a:endParaRPr lang="da-DK" dirty="0"/>
          </a:p>
          <a:p>
            <a:pPr marL="342900" indent="-342900">
              <a:buFont typeface="Arial"/>
              <a:buChar char="•"/>
            </a:pPr>
            <a:r>
              <a:rPr lang="da-DK" sz="2000" b="0" dirty="0">
                <a:latin typeface="Arial"/>
                <a:cs typeface="Arial"/>
              </a:rPr>
              <a:t>Forbindelse mellem skadevolders handling og den skete skade</a:t>
            </a:r>
            <a:endParaRPr lang="da-DK" dirty="0"/>
          </a:p>
          <a:p>
            <a:pPr marL="342900" indent="-342900">
              <a:buFont typeface="Arial"/>
              <a:buChar char="•"/>
            </a:pPr>
            <a:endParaRPr lang="da-DK" sz="2000" b="0" dirty="0">
              <a:latin typeface="Arial"/>
              <a:cs typeface="Arial"/>
            </a:endParaRPr>
          </a:p>
          <a:p>
            <a:r>
              <a:rPr lang="da-DK" sz="2000" b="0" dirty="0">
                <a:latin typeface="Arial"/>
                <a:cs typeface="Arial"/>
              </a:rPr>
              <a:t>4.</a:t>
            </a:r>
            <a:r>
              <a:rPr lang="da-DK" sz="2000" dirty="0">
                <a:latin typeface="Arial"/>
                <a:cs typeface="Arial"/>
              </a:rPr>
              <a:t>Påregnelighed (</a:t>
            </a:r>
            <a:r>
              <a:rPr lang="da-DK" sz="2000" dirty="0" err="1">
                <a:latin typeface="Arial"/>
                <a:cs typeface="Arial"/>
              </a:rPr>
              <a:t>adækvans</a:t>
            </a:r>
            <a:r>
              <a:rPr lang="da-DK" sz="2000" dirty="0">
                <a:latin typeface="Arial"/>
                <a:cs typeface="Arial"/>
              </a:rPr>
              <a:t>)</a:t>
            </a:r>
            <a:endParaRPr lang="da-DK" dirty="0"/>
          </a:p>
          <a:p>
            <a:pPr marL="342900" indent="-342900">
              <a:buFont typeface="Arial"/>
              <a:buChar char="•"/>
            </a:pPr>
            <a:r>
              <a:rPr lang="da-DK" sz="2000" b="0" dirty="0">
                <a:latin typeface="Arial"/>
                <a:cs typeface="Arial"/>
              </a:rPr>
              <a:t>Skaden er en påregnelig skade i forhold til handlingen</a:t>
            </a:r>
            <a:endParaRPr lang="da-DK" dirty="0"/>
          </a:p>
          <a:p>
            <a:pPr algn="l"/>
            <a:endParaRPr lang="da-DK" sz="2000" b="0" dirty="0">
              <a:latin typeface="Arial"/>
              <a:cs typeface="Arial"/>
            </a:endParaRPr>
          </a:p>
        </p:txBody>
      </p:sp>
    </p:spTree>
    <p:extLst>
      <p:ext uri="{BB962C8B-B14F-4D97-AF65-F5344CB8AC3E}">
        <p14:creationId xmlns:p14="http://schemas.microsoft.com/office/powerpoint/2010/main" val="4043746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035341D-14BD-4627-1A37-16E4D92051F3}"/>
              </a:ext>
            </a:extLst>
          </p:cNvPr>
          <p:cNvSpPr>
            <a:spLocks noGrp="1"/>
          </p:cNvSpPr>
          <p:nvPr>
            <p:ph type="title"/>
          </p:nvPr>
        </p:nvSpPr>
        <p:spPr>
          <a:xfrm>
            <a:off x="899592" y="175344"/>
            <a:ext cx="7615758" cy="1325563"/>
          </a:xfrm>
        </p:spPr>
        <p:txBody>
          <a:bodyPr>
            <a:normAutofit/>
          </a:bodyPr>
          <a:lstStyle/>
          <a:p>
            <a:pPr algn="ctr"/>
            <a:r>
              <a:rPr lang="da-DK" sz="3600" b="1" dirty="0">
                <a:solidFill>
                  <a:schemeClr val="tx2"/>
                </a:solidFill>
                <a:cs typeface="Calibri Light"/>
              </a:rPr>
              <a:t>1.1.1. Culpa som ansvarsgrundlag </a:t>
            </a:r>
            <a:endParaRPr lang="da-DK" sz="3600" b="1" dirty="0">
              <a:solidFill>
                <a:schemeClr val="tx2"/>
              </a:solidFill>
            </a:endParaRPr>
          </a:p>
        </p:txBody>
      </p:sp>
      <p:sp>
        <p:nvSpPr>
          <p:cNvPr id="3" name="Tekstfelt 2">
            <a:extLst>
              <a:ext uri="{FF2B5EF4-FFF2-40B4-BE49-F238E27FC236}">
                <a16:creationId xmlns:a16="http://schemas.microsoft.com/office/drawing/2014/main" id="{433ADA70-3A83-7FBD-BB90-530E75711316}"/>
              </a:ext>
            </a:extLst>
          </p:cNvPr>
          <p:cNvSpPr txBox="1"/>
          <p:nvPr/>
        </p:nvSpPr>
        <p:spPr>
          <a:xfrm>
            <a:off x="940280" y="1561381"/>
            <a:ext cx="7806905" cy="40934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da-DK" sz="2000" dirty="0">
                <a:latin typeface="Arial"/>
                <a:cs typeface="Arial"/>
              </a:rPr>
              <a:t>Culpaansvar</a:t>
            </a:r>
            <a:endParaRPr lang="da-DK" dirty="0"/>
          </a:p>
          <a:p>
            <a:pPr marL="342900" indent="-342900">
              <a:buFont typeface="Arial"/>
              <a:buChar char="•"/>
            </a:pPr>
            <a:r>
              <a:rPr lang="da-DK" sz="2000" b="0" dirty="0">
                <a:latin typeface="Arial"/>
                <a:cs typeface="Arial"/>
              </a:rPr>
              <a:t>Ikke reguleret af lovgivning</a:t>
            </a:r>
            <a:endParaRPr lang="da-DK" dirty="0"/>
          </a:p>
          <a:p>
            <a:pPr marL="342900" indent="-342900">
              <a:buFont typeface="Arial"/>
              <a:buChar char="•"/>
            </a:pPr>
            <a:r>
              <a:rPr lang="da-DK" sz="2000" b="0" dirty="0">
                <a:latin typeface="Arial"/>
                <a:cs typeface="Arial"/>
              </a:rPr>
              <a:t>Skabt af retspraksis</a:t>
            </a:r>
            <a:endParaRPr lang="da-DK" dirty="0"/>
          </a:p>
          <a:p>
            <a:pPr marL="342900" indent="-342900">
              <a:buFont typeface="Arial"/>
              <a:buChar char="•"/>
            </a:pPr>
            <a:r>
              <a:rPr lang="da-DK" sz="2000" b="0" dirty="0">
                <a:latin typeface="Arial"/>
                <a:cs typeface="Arial"/>
              </a:rPr>
              <a:t>Ordet ”culpa” betyder skyld</a:t>
            </a:r>
            <a:endParaRPr lang="da-DK" dirty="0"/>
          </a:p>
          <a:p>
            <a:pPr marL="342900" indent="-342900">
              <a:buFont typeface="Arial"/>
              <a:buChar char="•"/>
            </a:pPr>
            <a:r>
              <a:rPr lang="da-DK" sz="2000" b="0" dirty="0">
                <a:latin typeface="Arial"/>
                <a:cs typeface="Arial"/>
              </a:rPr>
              <a:t>Culpabedømmelse </a:t>
            </a:r>
            <a:endParaRPr lang="da-DK" dirty="0"/>
          </a:p>
          <a:p>
            <a:pPr marL="342900" indent="-342900">
              <a:buFont typeface="Arial"/>
              <a:buChar char="•"/>
            </a:pPr>
            <a:r>
              <a:rPr lang="da-DK" sz="2000" b="0" dirty="0">
                <a:latin typeface="Arial"/>
                <a:cs typeface="Arial"/>
              </a:rPr>
              <a:t>Skadevolders handling vurderes</a:t>
            </a:r>
            <a:endParaRPr lang="da-DK" dirty="0"/>
          </a:p>
          <a:p>
            <a:pPr marL="342900" indent="-342900">
              <a:buFont typeface="Arial"/>
              <a:buChar char="•"/>
            </a:pPr>
            <a:r>
              <a:rPr lang="da-DK" sz="2000" b="0" dirty="0">
                <a:latin typeface="Arial"/>
                <a:cs typeface="Arial"/>
              </a:rPr>
              <a:t>Graden af skyld</a:t>
            </a:r>
            <a:endParaRPr lang="da-DK" dirty="0"/>
          </a:p>
          <a:p>
            <a:pPr marL="342900" indent="-342900">
              <a:buFont typeface="Arial"/>
              <a:buChar char="•"/>
            </a:pPr>
            <a:r>
              <a:rPr lang="da-DK" sz="2000" b="0" dirty="0">
                <a:latin typeface="Arial"/>
                <a:cs typeface="Arial"/>
              </a:rPr>
              <a:t>Simpel uagtsomhed</a:t>
            </a:r>
            <a:endParaRPr lang="da-DK" dirty="0"/>
          </a:p>
          <a:p>
            <a:pPr marL="342900" indent="-342900">
              <a:buFont typeface="Arial"/>
              <a:buChar char="•"/>
            </a:pPr>
            <a:r>
              <a:rPr lang="da-DK" sz="2000" b="0" dirty="0">
                <a:latin typeface="Arial"/>
                <a:cs typeface="Arial"/>
              </a:rPr>
              <a:t>Grov uagtsomhed</a:t>
            </a:r>
            <a:endParaRPr lang="da-DK" dirty="0"/>
          </a:p>
          <a:p>
            <a:pPr marL="342900" indent="-342900">
              <a:buFont typeface="Arial"/>
              <a:buChar char="•"/>
            </a:pPr>
            <a:r>
              <a:rPr lang="da-DK" sz="2000" b="0" dirty="0">
                <a:latin typeface="Arial"/>
                <a:cs typeface="Arial"/>
              </a:rPr>
              <a:t>Forsæt</a:t>
            </a:r>
            <a:endParaRPr lang="da-DK" dirty="0"/>
          </a:p>
          <a:p>
            <a:pPr marL="342900" indent="-342900">
              <a:buFont typeface="Arial"/>
              <a:buChar char="•"/>
            </a:pPr>
            <a:r>
              <a:rPr lang="da-DK" sz="2000" b="0" dirty="0">
                <a:latin typeface="Arial"/>
                <a:cs typeface="Arial"/>
              </a:rPr>
              <a:t>Bonus pater familias – sammenligningsgrundlag - </a:t>
            </a:r>
            <a:r>
              <a:rPr lang="da-DK" sz="2000" b="0" dirty="0" err="1">
                <a:latin typeface="Arial"/>
                <a:cs typeface="Arial"/>
              </a:rPr>
              <a:t>agtpågiven</a:t>
            </a:r>
            <a:r>
              <a:rPr lang="da-DK" sz="2000" b="0" dirty="0">
                <a:latin typeface="Arial"/>
                <a:cs typeface="Arial"/>
              </a:rPr>
              <a:t>, fornuftig borger</a:t>
            </a:r>
            <a:endParaRPr lang="da-DK" dirty="0"/>
          </a:p>
          <a:p>
            <a:pPr algn="l"/>
            <a:endParaRPr lang="da-DK" sz="2000" b="0" dirty="0">
              <a:latin typeface="Arial"/>
              <a:cs typeface="Arial"/>
            </a:endParaRPr>
          </a:p>
        </p:txBody>
      </p:sp>
    </p:spTree>
    <p:extLst>
      <p:ext uri="{BB962C8B-B14F-4D97-AF65-F5344CB8AC3E}">
        <p14:creationId xmlns:p14="http://schemas.microsoft.com/office/powerpoint/2010/main" val="1155356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97FD62-55D6-5B24-DF40-4C9B6A3188EC}"/>
              </a:ext>
            </a:extLst>
          </p:cNvPr>
          <p:cNvSpPr>
            <a:spLocks noGrp="1"/>
          </p:cNvSpPr>
          <p:nvPr>
            <p:ph type="title"/>
          </p:nvPr>
        </p:nvSpPr>
        <p:spPr/>
        <p:txBody>
          <a:bodyPr>
            <a:normAutofit/>
          </a:bodyPr>
          <a:lstStyle/>
          <a:p>
            <a:pPr algn="ctr"/>
            <a:r>
              <a:rPr lang="da-DK" sz="3600" b="1" dirty="0">
                <a:solidFill>
                  <a:schemeClr val="tx2"/>
                </a:solidFill>
                <a:cs typeface="Calibri Light"/>
              </a:rPr>
              <a:t>1.1.1. Culpa som ansvarsgrundlag (se fig. 5.2)</a:t>
            </a:r>
            <a:endParaRPr lang="da-DK" sz="3600" b="1" dirty="0">
              <a:solidFill>
                <a:schemeClr val="tx2"/>
              </a:solidFill>
            </a:endParaRPr>
          </a:p>
        </p:txBody>
      </p:sp>
      <p:sp>
        <p:nvSpPr>
          <p:cNvPr id="3" name="Tekstfelt 2">
            <a:extLst>
              <a:ext uri="{FF2B5EF4-FFF2-40B4-BE49-F238E27FC236}">
                <a16:creationId xmlns:a16="http://schemas.microsoft.com/office/drawing/2014/main" id="{11F54A39-D280-98CA-C8A3-DE4D968EEF84}"/>
              </a:ext>
            </a:extLst>
          </p:cNvPr>
          <p:cNvSpPr txBox="1"/>
          <p:nvPr/>
        </p:nvSpPr>
        <p:spPr>
          <a:xfrm>
            <a:off x="1026543" y="1794294"/>
            <a:ext cx="7668883" cy="440120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da-DK" sz="2000" dirty="0">
                <a:latin typeface="Arial"/>
                <a:cs typeface="Arial"/>
              </a:rPr>
              <a:t>Forsætlig adfærd: </a:t>
            </a:r>
            <a:r>
              <a:rPr lang="da-DK" sz="2000" b="0" dirty="0">
                <a:latin typeface="Arial"/>
                <a:cs typeface="Arial"/>
              </a:rPr>
              <a:t>Skadevolder </a:t>
            </a:r>
            <a:r>
              <a:rPr lang="da-DK" sz="2000" dirty="0">
                <a:latin typeface="Arial"/>
                <a:cs typeface="Arial"/>
              </a:rPr>
              <a:t>var klar over</a:t>
            </a:r>
            <a:r>
              <a:rPr lang="da-DK" sz="2000" b="0" dirty="0">
                <a:latin typeface="Arial"/>
                <a:cs typeface="Arial"/>
              </a:rPr>
              <a:t>,</a:t>
            </a:r>
            <a:r>
              <a:rPr lang="da-DK" sz="2000" dirty="0">
                <a:latin typeface="Arial"/>
                <a:cs typeface="Arial"/>
              </a:rPr>
              <a:t> </a:t>
            </a:r>
            <a:r>
              <a:rPr lang="da-DK" sz="2000" b="0" dirty="0">
                <a:latin typeface="Arial"/>
                <a:cs typeface="Arial"/>
              </a:rPr>
              <a:t>at hans handling ville medføre skade.</a:t>
            </a:r>
            <a:endParaRPr lang="da-DK" dirty="0"/>
          </a:p>
          <a:p>
            <a:endParaRPr lang="da-DK" sz="2000" b="0" dirty="0">
              <a:latin typeface="Arial"/>
              <a:cs typeface="Arial"/>
            </a:endParaRPr>
          </a:p>
          <a:p>
            <a:r>
              <a:rPr lang="da-DK" sz="2000" dirty="0">
                <a:latin typeface="Arial"/>
                <a:cs typeface="Arial"/>
              </a:rPr>
              <a:t>Grov uagtsomhed: </a:t>
            </a:r>
            <a:r>
              <a:rPr lang="da-DK" sz="2000" b="0" dirty="0">
                <a:latin typeface="Arial"/>
                <a:cs typeface="Arial"/>
              </a:rPr>
              <a:t>Skadevolder burde have forudset, at det var </a:t>
            </a:r>
            <a:r>
              <a:rPr lang="da-DK" sz="2000" dirty="0">
                <a:latin typeface="Arial"/>
                <a:cs typeface="Arial"/>
              </a:rPr>
              <a:t>overvejende sandsynligt</a:t>
            </a:r>
            <a:r>
              <a:rPr lang="da-DK" sz="2000" b="0" dirty="0">
                <a:latin typeface="Arial"/>
                <a:cs typeface="Arial"/>
              </a:rPr>
              <a:t>, at hans handling ville medføre skade. En indlysende fare.</a:t>
            </a:r>
            <a:endParaRPr lang="da-DK" dirty="0"/>
          </a:p>
          <a:p>
            <a:endParaRPr lang="da-DK" sz="2000" b="0" dirty="0">
              <a:latin typeface="Arial"/>
              <a:cs typeface="Arial"/>
            </a:endParaRPr>
          </a:p>
          <a:p>
            <a:r>
              <a:rPr lang="da-DK" sz="2000" dirty="0">
                <a:latin typeface="Arial"/>
                <a:cs typeface="Arial"/>
              </a:rPr>
              <a:t>Simpel uagtsomhed</a:t>
            </a:r>
            <a:r>
              <a:rPr lang="da-DK" sz="2000" b="0" dirty="0">
                <a:latin typeface="Arial"/>
                <a:cs typeface="Arial"/>
              </a:rPr>
              <a:t>: Skadevolder burde have forudset, at det var </a:t>
            </a:r>
            <a:r>
              <a:rPr lang="da-DK" sz="2000" dirty="0">
                <a:latin typeface="Arial"/>
                <a:cs typeface="Arial"/>
              </a:rPr>
              <a:t>rimeligt sandsynligt</a:t>
            </a:r>
            <a:r>
              <a:rPr lang="da-DK" sz="2000" b="0" dirty="0">
                <a:latin typeface="Arial"/>
                <a:cs typeface="Arial"/>
              </a:rPr>
              <a:t>, at hans handling ville medføre skade.</a:t>
            </a:r>
            <a:endParaRPr lang="da-DK" dirty="0"/>
          </a:p>
          <a:p>
            <a:endParaRPr lang="da-DK" sz="2000" b="0" dirty="0">
              <a:latin typeface="Arial"/>
              <a:cs typeface="Arial"/>
            </a:endParaRPr>
          </a:p>
          <a:p>
            <a:r>
              <a:rPr lang="da-DK" sz="2000" dirty="0">
                <a:latin typeface="Arial"/>
                <a:cs typeface="Arial"/>
              </a:rPr>
              <a:t>Hændeligt uheld</a:t>
            </a:r>
            <a:r>
              <a:rPr lang="da-DK" sz="2000" b="0" dirty="0">
                <a:latin typeface="Arial"/>
                <a:cs typeface="Arial"/>
              </a:rPr>
              <a:t>: Skadevolder kunne på ingen måde have forudset eller undgået den skete skade (! Ikke ansvarsgrundlag efter culpareglen-INGEN erstatning til skadelidte).</a:t>
            </a:r>
            <a:endParaRPr lang="da-DK" dirty="0"/>
          </a:p>
          <a:p>
            <a:pPr algn="l"/>
            <a:endParaRPr lang="da-DK" sz="2000" b="0" dirty="0">
              <a:latin typeface="Arial"/>
              <a:cs typeface="Arial"/>
            </a:endParaRPr>
          </a:p>
        </p:txBody>
      </p:sp>
    </p:spTree>
    <p:extLst>
      <p:ext uri="{BB962C8B-B14F-4D97-AF65-F5344CB8AC3E}">
        <p14:creationId xmlns:p14="http://schemas.microsoft.com/office/powerpoint/2010/main" val="2489869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402889-3E3F-3A5B-2529-017331C74EDE}"/>
              </a:ext>
            </a:extLst>
          </p:cNvPr>
          <p:cNvSpPr>
            <a:spLocks noGrp="1"/>
          </p:cNvSpPr>
          <p:nvPr>
            <p:ph type="title"/>
          </p:nvPr>
        </p:nvSpPr>
        <p:spPr>
          <a:xfrm>
            <a:off x="899592" y="116632"/>
            <a:ext cx="7615758" cy="1325563"/>
          </a:xfrm>
        </p:spPr>
        <p:txBody>
          <a:bodyPr>
            <a:normAutofit/>
          </a:bodyPr>
          <a:lstStyle/>
          <a:p>
            <a:pPr algn="ctr"/>
            <a:r>
              <a:rPr lang="da-DK" sz="3600" b="1" dirty="0">
                <a:solidFill>
                  <a:schemeClr val="tx2"/>
                </a:solidFill>
                <a:cs typeface="Calibri Light"/>
              </a:rPr>
              <a:t>1.1.1. Culpa som ansvarsgrundlag</a:t>
            </a:r>
            <a:endParaRPr lang="da-DK" sz="3600" b="1" dirty="0">
              <a:solidFill>
                <a:schemeClr val="tx2"/>
              </a:solidFill>
            </a:endParaRPr>
          </a:p>
        </p:txBody>
      </p:sp>
      <p:sp>
        <p:nvSpPr>
          <p:cNvPr id="3" name="Tekstfelt 2">
            <a:extLst>
              <a:ext uri="{FF2B5EF4-FFF2-40B4-BE49-F238E27FC236}">
                <a16:creationId xmlns:a16="http://schemas.microsoft.com/office/drawing/2014/main" id="{6B03AAFA-16BB-3D9D-869E-C8D2F7FFB2CA}"/>
              </a:ext>
            </a:extLst>
          </p:cNvPr>
          <p:cNvSpPr txBox="1"/>
          <p:nvPr/>
        </p:nvSpPr>
        <p:spPr>
          <a:xfrm>
            <a:off x="1043796" y="1630393"/>
            <a:ext cx="7686135" cy="255454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da-DK" sz="2000" dirty="0">
                <a:latin typeface="Arial"/>
                <a:cs typeface="Arial"/>
              </a:rPr>
              <a:t>Bevisbyrde</a:t>
            </a:r>
            <a:endParaRPr lang="da-DK" dirty="0"/>
          </a:p>
          <a:p>
            <a:pPr marL="342900" indent="-342900">
              <a:buFont typeface="Arial"/>
              <a:buChar char="•"/>
            </a:pPr>
            <a:r>
              <a:rPr lang="da-DK" sz="2000" b="0" dirty="0">
                <a:latin typeface="Arial"/>
                <a:cs typeface="Arial"/>
              </a:rPr>
              <a:t>Hovedreglen er </a:t>
            </a:r>
            <a:r>
              <a:rPr lang="da-DK" sz="2000" dirty="0">
                <a:latin typeface="Arial"/>
                <a:cs typeface="Arial"/>
              </a:rPr>
              <a:t>culpa med ligefrem bevisbyrde</a:t>
            </a:r>
            <a:r>
              <a:rPr lang="da-DK" sz="2000" b="0" dirty="0">
                <a:latin typeface="Arial"/>
                <a:cs typeface="Arial"/>
              </a:rPr>
              <a:t>:  </a:t>
            </a:r>
            <a:r>
              <a:rPr lang="da-DK" sz="2000" b="0" u="sng" dirty="0">
                <a:latin typeface="Arial"/>
                <a:cs typeface="Arial"/>
              </a:rPr>
              <a:t>Skadelidte skal bevise </a:t>
            </a:r>
            <a:r>
              <a:rPr lang="da-DK" sz="2000" b="0" dirty="0">
                <a:latin typeface="Arial"/>
                <a:cs typeface="Arial"/>
              </a:rPr>
              <a:t>at alle erstatningsbetingelserne er opfyldt, herunder at skadevolder har handlet culpøst.</a:t>
            </a:r>
            <a:endParaRPr lang="da-DK" dirty="0"/>
          </a:p>
          <a:p>
            <a:pPr marL="342900" indent="-342900">
              <a:buFont typeface="Arial"/>
              <a:buChar char="•"/>
            </a:pPr>
            <a:endParaRPr lang="da-DK" sz="2000" b="0" dirty="0">
              <a:latin typeface="Arial"/>
              <a:cs typeface="Arial"/>
            </a:endParaRPr>
          </a:p>
          <a:p>
            <a:pPr marL="342900" indent="-342900">
              <a:buFont typeface="Arial"/>
              <a:buChar char="•"/>
            </a:pPr>
            <a:r>
              <a:rPr lang="da-DK" sz="2000" dirty="0">
                <a:latin typeface="Arial"/>
                <a:cs typeface="Arial"/>
              </a:rPr>
              <a:t>Culpa med omvendt bevisbyrde</a:t>
            </a:r>
            <a:r>
              <a:rPr lang="da-DK" sz="2000" b="0" dirty="0">
                <a:latin typeface="Arial"/>
                <a:cs typeface="Arial"/>
              </a:rPr>
              <a:t>: </a:t>
            </a:r>
            <a:endParaRPr lang="da-DK" dirty="0"/>
          </a:p>
          <a:p>
            <a:pPr lvl="1"/>
            <a:r>
              <a:rPr lang="da-DK" sz="2000" b="0" dirty="0">
                <a:latin typeface="Arial"/>
                <a:cs typeface="Arial"/>
              </a:rPr>
              <a:t>På særlige områder skal </a:t>
            </a:r>
            <a:r>
              <a:rPr lang="da-DK" sz="2000" b="0" u="sng" dirty="0">
                <a:latin typeface="Arial"/>
                <a:cs typeface="Arial"/>
              </a:rPr>
              <a:t>skadevolder bevise</a:t>
            </a:r>
            <a:r>
              <a:rPr lang="da-DK" sz="2000" b="0" dirty="0">
                <a:latin typeface="Arial"/>
                <a:cs typeface="Arial"/>
              </a:rPr>
              <a:t>, at han ikke har handlet uagtsomt eller forsætligt.</a:t>
            </a:r>
            <a:endParaRPr lang="da-DK" sz="2000" b="0" dirty="0"/>
          </a:p>
        </p:txBody>
      </p:sp>
    </p:spTree>
    <p:extLst>
      <p:ext uri="{BB962C8B-B14F-4D97-AF65-F5344CB8AC3E}">
        <p14:creationId xmlns:p14="http://schemas.microsoft.com/office/powerpoint/2010/main" val="2924885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CC37DB-3615-A7F8-C6CC-16F85D03B718}"/>
              </a:ext>
            </a:extLst>
          </p:cNvPr>
          <p:cNvSpPr>
            <a:spLocks noGrp="1"/>
          </p:cNvSpPr>
          <p:nvPr>
            <p:ph type="title"/>
          </p:nvPr>
        </p:nvSpPr>
        <p:spPr>
          <a:xfrm>
            <a:off x="897148" y="260648"/>
            <a:ext cx="7615758" cy="1119659"/>
          </a:xfrm>
        </p:spPr>
        <p:txBody>
          <a:bodyPr>
            <a:normAutofit/>
          </a:bodyPr>
          <a:lstStyle/>
          <a:p>
            <a:pPr algn="ctr"/>
            <a:r>
              <a:rPr lang="da-DK" sz="3600" b="1" dirty="0">
                <a:solidFill>
                  <a:schemeClr val="tx2"/>
                </a:solidFill>
                <a:cs typeface="Calibri Light"/>
              </a:rPr>
              <a:t>1.1.1. Culpa som ansvarsgrundlag</a:t>
            </a:r>
            <a:endParaRPr lang="da-DK" sz="3600" b="1" dirty="0">
              <a:solidFill>
                <a:schemeClr val="tx2"/>
              </a:solidFill>
            </a:endParaRPr>
          </a:p>
        </p:txBody>
      </p:sp>
      <p:sp>
        <p:nvSpPr>
          <p:cNvPr id="3" name="Tekstfelt 2">
            <a:extLst>
              <a:ext uri="{FF2B5EF4-FFF2-40B4-BE49-F238E27FC236}">
                <a16:creationId xmlns:a16="http://schemas.microsoft.com/office/drawing/2014/main" id="{F09CB1B9-33D7-BC33-7170-600551A7B00B}"/>
              </a:ext>
            </a:extLst>
          </p:cNvPr>
          <p:cNvSpPr txBox="1"/>
          <p:nvPr/>
        </p:nvSpPr>
        <p:spPr>
          <a:xfrm>
            <a:off x="897148" y="1630393"/>
            <a:ext cx="7211683" cy="40934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da-DK" sz="2000" dirty="0">
                <a:latin typeface="Arial"/>
                <a:cs typeface="Arial"/>
              </a:rPr>
              <a:t>Skærpet culpaansvar</a:t>
            </a:r>
          </a:p>
          <a:p>
            <a:endParaRPr lang="da-DK" sz="2000" dirty="0">
              <a:latin typeface="Arial"/>
              <a:cs typeface="Arial"/>
            </a:endParaRPr>
          </a:p>
          <a:p>
            <a:pPr marL="342900" indent="-342900">
              <a:buFont typeface="Arial"/>
              <a:buChar char="•"/>
            </a:pPr>
            <a:r>
              <a:rPr lang="da-DK" sz="2000" dirty="0">
                <a:latin typeface="Arial"/>
                <a:cs typeface="Arial"/>
              </a:rPr>
              <a:t>Professionsansvar/rådgiveransvar</a:t>
            </a:r>
            <a:r>
              <a:rPr lang="da-DK" sz="2000" b="0" dirty="0">
                <a:latin typeface="Arial"/>
                <a:cs typeface="Arial"/>
              </a:rPr>
              <a:t>: Hvis skadevolder begår fejl inden for det område skadevolder arbejder, skal der mindre til for at ifalde ansvar. Skadevolders adfærd vurderes og bedømmes i forhold til andre udøvere inden for samme branche.</a:t>
            </a:r>
            <a:endParaRPr lang="da-DK" sz="2000" dirty="0">
              <a:latin typeface="Arial"/>
              <a:cs typeface="Arial"/>
            </a:endParaRPr>
          </a:p>
          <a:p>
            <a:endParaRPr lang="da-DK" sz="2000" b="0" dirty="0">
              <a:latin typeface="Arial"/>
              <a:cs typeface="Arial"/>
            </a:endParaRPr>
          </a:p>
          <a:p>
            <a:pPr marL="342900" indent="-342900">
              <a:buFont typeface="Arial"/>
              <a:buChar char="•"/>
            </a:pPr>
            <a:r>
              <a:rPr lang="da-DK" sz="2000" dirty="0">
                <a:latin typeface="Arial"/>
                <a:cs typeface="Arial"/>
              </a:rPr>
              <a:t>Ansvar for undladelser</a:t>
            </a:r>
            <a:r>
              <a:rPr lang="da-DK" sz="2000" b="0" dirty="0">
                <a:latin typeface="Arial"/>
                <a:cs typeface="Arial"/>
              </a:rPr>
              <a:t>: Skadevolder undlader at handle på områder, hvor der er handlepligt, fx grundejeres pligt til snerydning, husejers pligt til vedligeholdelse af ejendommen, afmærkning af vejarbejde mv.</a:t>
            </a:r>
            <a:endParaRPr lang="da-DK" sz="2000" dirty="0">
              <a:latin typeface="Arial"/>
              <a:cs typeface="Arial"/>
            </a:endParaRPr>
          </a:p>
          <a:p>
            <a:endParaRPr lang="da-DK" sz="2000" dirty="0"/>
          </a:p>
        </p:txBody>
      </p:sp>
    </p:spTree>
    <p:extLst>
      <p:ext uri="{BB962C8B-B14F-4D97-AF65-F5344CB8AC3E}">
        <p14:creationId xmlns:p14="http://schemas.microsoft.com/office/powerpoint/2010/main" val="1932475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8D22A3-EF6A-E88B-6950-E4C2B3304A83}"/>
              </a:ext>
            </a:extLst>
          </p:cNvPr>
          <p:cNvSpPr>
            <a:spLocks noGrp="1"/>
          </p:cNvSpPr>
          <p:nvPr>
            <p:ph type="title"/>
          </p:nvPr>
        </p:nvSpPr>
        <p:spPr>
          <a:xfrm>
            <a:off x="827584" y="188640"/>
            <a:ext cx="7615758" cy="759619"/>
          </a:xfrm>
        </p:spPr>
        <p:txBody>
          <a:bodyPr>
            <a:normAutofit/>
          </a:bodyPr>
          <a:lstStyle/>
          <a:p>
            <a:pPr algn="ctr"/>
            <a:r>
              <a:rPr lang="da-DK" sz="3600" b="1" dirty="0">
                <a:solidFill>
                  <a:schemeClr val="tx2"/>
                </a:solidFill>
                <a:cs typeface="Calibri Light"/>
              </a:rPr>
              <a:t>1.1.2. Objektivt ansvar </a:t>
            </a:r>
            <a:endParaRPr lang="da-DK" sz="3600" b="1" dirty="0">
              <a:solidFill>
                <a:schemeClr val="tx2"/>
              </a:solidFill>
            </a:endParaRPr>
          </a:p>
        </p:txBody>
      </p:sp>
      <p:sp>
        <p:nvSpPr>
          <p:cNvPr id="3" name="Tekstfelt 2">
            <a:extLst>
              <a:ext uri="{FF2B5EF4-FFF2-40B4-BE49-F238E27FC236}">
                <a16:creationId xmlns:a16="http://schemas.microsoft.com/office/drawing/2014/main" id="{E7CD5400-9FB2-97B6-1E38-37282D1EEC0F}"/>
              </a:ext>
            </a:extLst>
          </p:cNvPr>
          <p:cNvSpPr txBox="1"/>
          <p:nvPr/>
        </p:nvSpPr>
        <p:spPr>
          <a:xfrm>
            <a:off x="983411" y="1475117"/>
            <a:ext cx="7582618"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da-DK" sz="2000" b="0" dirty="0">
                <a:latin typeface="Arial"/>
                <a:cs typeface="Arial"/>
              </a:rPr>
              <a:t>Objektivt ansvar beskrives i daglig tale som </a:t>
            </a:r>
            <a:r>
              <a:rPr lang="da-DK" sz="2000" dirty="0">
                <a:latin typeface="Arial"/>
                <a:cs typeface="Arial"/>
              </a:rPr>
              <a:t>det strenge ansvar</a:t>
            </a:r>
            <a:r>
              <a:rPr lang="da-DK" sz="2000" b="0" dirty="0">
                <a:latin typeface="Arial"/>
                <a:cs typeface="Arial"/>
              </a:rPr>
              <a:t>. </a:t>
            </a:r>
            <a:endParaRPr lang="da-DK"/>
          </a:p>
          <a:p>
            <a:endParaRPr lang="da-DK" sz="2000" b="0" dirty="0">
              <a:latin typeface="Arial"/>
              <a:cs typeface="Arial"/>
            </a:endParaRPr>
          </a:p>
          <a:p>
            <a:pPr marL="342900" indent="-342900">
              <a:buFont typeface="Arial"/>
              <a:buChar char="•"/>
            </a:pPr>
            <a:r>
              <a:rPr lang="da-DK" sz="2000" b="0" dirty="0">
                <a:latin typeface="Arial"/>
                <a:cs typeface="Arial"/>
              </a:rPr>
              <a:t>Graden af skyld er ikke med i vurderingen af den skadevoldende handling. </a:t>
            </a:r>
            <a:endParaRPr lang="da-DK" dirty="0"/>
          </a:p>
          <a:p>
            <a:pPr marL="342900" indent="-342900">
              <a:buFont typeface="Arial"/>
              <a:buChar char="•"/>
            </a:pPr>
            <a:endParaRPr lang="da-DK" sz="2000" b="0" dirty="0">
              <a:latin typeface="Arial"/>
              <a:cs typeface="Arial"/>
            </a:endParaRPr>
          </a:p>
          <a:p>
            <a:pPr marL="342900" indent="-342900">
              <a:buFont typeface="Arial"/>
              <a:buChar char="•"/>
            </a:pPr>
            <a:r>
              <a:rPr lang="da-DK" sz="2000" b="0" dirty="0">
                <a:latin typeface="Arial"/>
                <a:cs typeface="Arial"/>
              </a:rPr>
              <a:t>Ikke noget krav om, at den skadevoldende handling skal være uagtsom eller forsætlig. </a:t>
            </a:r>
            <a:endParaRPr lang="da-DK"/>
          </a:p>
          <a:p>
            <a:pPr algn="l"/>
            <a:endParaRPr lang="da-DK" sz="2000" b="0" dirty="0">
              <a:latin typeface="Arial"/>
              <a:cs typeface="Arial"/>
            </a:endParaRPr>
          </a:p>
        </p:txBody>
      </p:sp>
    </p:spTree>
    <p:extLst>
      <p:ext uri="{BB962C8B-B14F-4D97-AF65-F5344CB8AC3E}">
        <p14:creationId xmlns:p14="http://schemas.microsoft.com/office/powerpoint/2010/main" val="3868616600"/>
      </p:ext>
    </p:extLst>
  </p:cSld>
  <p:clrMapOvr>
    <a:masterClrMapping/>
  </p:clrMapOvr>
</p:sld>
</file>

<file path=ppt/theme/theme1.xml><?xml version="1.0" encoding="utf-8"?>
<a:theme xmlns:a="http://schemas.openxmlformats.org/drawingml/2006/main" name="3_Brugerdefineret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Brugerdefineret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65A8BDEC2A0382499A97AB9D16D14A05" ma:contentTypeVersion="24" ma:contentTypeDescription="Opret et nyt dokument." ma:contentTypeScope="" ma:versionID="11a9dc9837ce863fe7902377bb77f832">
  <xsd:schema xmlns:xsd="http://www.w3.org/2001/XMLSchema" xmlns:xs="http://www.w3.org/2001/XMLSchema" xmlns:p="http://schemas.microsoft.com/office/2006/metadata/properties" xmlns:ns2="774c94e9-627f-4924-af40-1b5783001916" xmlns:ns3="6ee38164-105e-453e-b19e-1cc9a418d0fc" targetNamespace="http://schemas.microsoft.com/office/2006/metadata/properties" ma:root="true" ma:fieldsID="b7b9fcad53216cf112360ba1fef86167" ns2:_="" ns3:_="">
    <xsd:import namespace="774c94e9-627f-4924-af40-1b5783001916"/>
    <xsd:import namespace="6ee38164-105e-453e-b19e-1cc9a418d0f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Location" minOccurs="0"/>
                <xsd:element ref="ns2:MediaServiceGenerationTime" minOccurs="0"/>
                <xsd:element ref="ns2:MediaServiceEventHashCode" minOccurs="0"/>
                <xsd:element ref="ns2:MediaServiceAutoTags" minOccurs="0"/>
                <xsd:element ref="ns2:MediaServiceOCR" minOccurs="0"/>
                <xsd:element ref="ns3:SharedWithUsers" minOccurs="0"/>
                <xsd:element ref="ns3:SharedWithDetails" minOccurs="0"/>
                <xsd:element ref="ns2:MediaLengthInSeconds" minOccurs="0"/>
                <xsd:element ref="ns2:Godkendt_x002f_klar"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74c94e9-627f-4924-af40-1b5783001916" elementFormDefault="qualified">
    <xsd:import namespace="http://schemas.microsoft.com/office/2006/documentManagement/types"/>
    <xsd:import namespace="http://schemas.microsoft.com/office/infopath/2007/PartnerControls"/>
    <xsd:element name="MediaServiceMetadata" ma:index="7" nillable="true" ma:displayName="MediaServiceMetadata" ma:hidden="true" ma:internalName="MediaServiceMetadata" ma:readOnly="true">
      <xsd:simpleType>
        <xsd:restriction base="dms:Note"/>
      </xsd:simpleType>
    </xsd:element>
    <xsd:element name="MediaServiceFastMetadata" ma:index="8" nillable="true" ma:displayName="MediaServiceFastMetadata" ma:hidden="true" ma:internalName="MediaServiceFastMetadata" ma:readOnly="true">
      <xsd:simpleType>
        <xsd:restriction base="dms:Note"/>
      </xsd:simpleType>
    </xsd:element>
    <xsd:element name="MediaServiceAutoKeyPoints" ma:index="9" nillable="true" ma:displayName="MediaServiceAutoKeyPoints" ma:hidden="true" ma:internalName="MediaServiceAutoKeyPoints" ma:readOnly="true">
      <xsd:simpleType>
        <xsd:restriction base="dms:Note"/>
      </xsd:simpleType>
    </xsd:element>
    <xsd:element name="MediaServiceKeyPoints" ma:index="10" nillable="true" ma:displayName="KeyPoints" ma:hidden="true" ma:internalName="MediaServiceKeyPoints" ma:readOnly="true">
      <xsd:simpleType>
        <xsd:restriction base="dms:Note"/>
      </xsd:simpleType>
    </xsd:element>
    <xsd:element name="MediaServiceDateTaken" ma:index="11" nillable="true" ma:displayName="MediaServiceDateTaken" ma:hidden="true" ma:internalName="MediaServiceDateTaken" ma:readOnly="true">
      <xsd:simpleType>
        <xsd:restriction base="dms:Text"/>
      </xsd:simpleType>
    </xsd:element>
    <xsd:element name="MediaServiceLocation" ma:index="12" nillable="true" ma:displayName="Location" ma:hidden="true"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Tags" ma:index="15" nillable="true" ma:displayName="Tags" ma:hidden="true" ma:internalName="MediaServiceAutoTags" ma:readOnly="true">
      <xsd:simpleType>
        <xsd:restriction base="dms:Text"/>
      </xsd:simpleType>
    </xsd:element>
    <xsd:element name="MediaServiceOCR" ma:index="16" nillable="true" ma:displayName="Extracted Text" ma:hidden="true" ma:internalName="MediaServiceOCR" ma:readOnly="true">
      <xsd:simpleType>
        <xsd:restriction base="dms:Note"/>
      </xsd:simpleType>
    </xsd:element>
    <xsd:element name="MediaLengthInSeconds" ma:index="19" nillable="true" ma:displayName="Length (seconds)" ma:hidden="true" ma:internalName="MediaLengthInSeconds" ma:readOnly="true">
      <xsd:simpleType>
        <xsd:restriction base="dms:Unknown"/>
      </xsd:simpleType>
    </xsd:element>
    <xsd:element name="Godkendt_x002f_klar" ma:index="21" nillable="true" ma:displayName="Godkendt/klar" ma:internalName="Godkendt_x002f_klar">
      <xsd:simpleType>
        <xsd:restriction base="dms:Text">
          <xsd:maxLength value="255"/>
        </xsd:restriction>
      </xsd:simpleType>
    </xsd:element>
    <xsd:element name="lcf76f155ced4ddcb4097134ff3c332f" ma:index="23" nillable="true" ma:taxonomy="true" ma:internalName="lcf76f155ced4ddcb4097134ff3c332f" ma:taxonomyFieldName="MediaServiceImageTags" ma:displayName="Billedmærker" ma:readOnly="false" ma:fieldId="{5cf76f15-5ced-4ddc-b409-7134ff3c332f}" ma:taxonomyMulti="true" ma:sspId="bab7b2e4-d6a2-452a-a506-352d5f200bf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ee38164-105e-453e-b19e-1cc9a418d0fc" elementFormDefault="qualified">
    <xsd:import namespace="http://schemas.microsoft.com/office/2006/documentManagement/types"/>
    <xsd:import namespace="http://schemas.microsoft.com/office/infopath/2007/PartnerControls"/>
    <xsd:element name="SharedWithUsers" ma:index="17" nillable="true" ma:displayName="Delt med"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Delt med detaljer" ma:hidden="true" ma:internalName="SharedWithDetails" ma:readOnly="true">
      <xsd:simpleType>
        <xsd:restriction base="dms:Note"/>
      </xsd:simpleType>
    </xsd:element>
    <xsd:element name="TaxCatchAll" ma:index="24" nillable="true" ma:displayName="Taxonomy Catch All Column" ma:hidden="true" ma:list="{c70cc06f-aeac-43e6-9ee5-90bc35c9a438}" ma:internalName="TaxCatchAll" ma:showField="CatchAllData" ma:web="6ee38164-105e-453e-b19e-1cc9a418d0f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Indholdstype"/>
        <xsd:element ref="dc:title" minOccurs="0" maxOccurs="1" ma:index="1"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774c94e9-627f-4924-af40-1b5783001916">
      <Terms xmlns="http://schemas.microsoft.com/office/infopath/2007/PartnerControls"/>
    </lcf76f155ced4ddcb4097134ff3c332f>
    <TaxCatchAll xmlns="6ee38164-105e-453e-b19e-1cc9a418d0fc" xsi:nil="true"/>
    <Godkendt_x002f_klar xmlns="774c94e9-627f-4924-af40-1b5783001916" xsi:nil="true"/>
  </documentManagement>
</p:properties>
</file>

<file path=customXml/itemProps1.xml><?xml version="1.0" encoding="utf-8"?>
<ds:datastoreItem xmlns:ds="http://schemas.openxmlformats.org/officeDocument/2006/customXml" ds:itemID="{C0D539A7-1884-464E-A5AB-15429305CE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74c94e9-627f-4924-af40-1b5783001916"/>
    <ds:schemaRef ds:uri="6ee38164-105e-453e-b19e-1cc9a418d0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652F994-0E71-4A53-8F33-5F89E2965C94}">
  <ds:schemaRefs>
    <ds:schemaRef ds:uri="http://schemas.microsoft.com/sharepoint/v3/contenttype/forms"/>
  </ds:schemaRefs>
</ds:datastoreItem>
</file>

<file path=customXml/itemProps3.xml><?xml version="1.0" encoding="utf-8"?>
<ds:datastoreItem xmlns:ds="http://schemas.openxmlformats.org/officeDocument/2006/customXml" ds:itemID="{DE455CAF-7EB5-4526-91BC-68EFF9E7D46E}">
  <ds:schemaRefs>
    <ds:schemaRef ds:uri="http://schemas.microsoft.com/office/2006/metadata/properties"/>
    <ds:schemaRef ds:uri="http://schemas.microsoft.com/office/infopath/2007/PartnerControls"/>
    <ds:schemaRef ds:uri="774c94e9-627f-4924-af40-1b5783001916"/>
    <ds:schemaRef ds:uri="6ee38164-105e-453e-b19e-1cc9a418d0fc"/>
  </ds:schemaRefs>
</ds:datastoreItem>
</file>

<file path=docProps/app.xml><?xml version="1.0" encoding="utf-8"?>
<Properties xmlns="http://schemas.openxmlformats.org/officeDocument/2006/extended-properties" xmlns:vt="http://schemas.openxmlformats.org/officeDocument/2006/docPropsVTypes">
  <Template>HD(O-MM) seminar 12b 27-11-2012</Template>
  <TotalTime>16278</TotalTime>
  <Words>1744</Words>
  <Application>Microsoft Office PowerPoint</Application>
  <PresentationFormat>Skærmshow (4:3)</PresentationFormat>
  <Paragraphs>190</Paragraphs>
  <Slides>29</Slides>
  <Notes>0</Notes>
  <HiddenSlides>0</HiddenSlides>
  <MMClips>0</MMClips>
  <ScaleCrop>false</ScaleCrop>
  <HeadingPairs>
    <vt:vector size="6" baseType="variant">
      <vt:variant>
        <vt:lpstr>Benyttede skrifttyper</vt:lpstr>
      </vt:variant>
      <vt:variant>
        <vt:i4>7</vt:i4>
      </vt:variant>
      <vt:variant>
        <vt:lpstr>Tema</vt:lpstr>
      </vt:variant>
      <vt:variant>
        <vt:i4>3</vt:i4>
      </vt:variant>
      <vt:variant>
        <vt:lpstr>Slidetitler</vt:lpstr>
      </vt:variant>
      <vt:variant>
        <vt:i4>29</vt:i4>
      </vt:variant>
    </vt:vector>
  </HeadingPairs>
  <TitlesOfParts>
    <vt:vector size="39" baseType="lpstr">
      <vt:lpstr>Arial</vt:lpstr>
      <vt:lpstr>Calibri</vt:lpstr>
      <vt:lpstr>Calibri Light</vt:lpstr>
      <vt:lpstr>Gill Sans MT</vt:lpstr>
      <vt:lpstr>Segoe UI</vt:lpstr>
      <vt:lpstr>Times New Roman</vt:lpstr>
      <vt:lpstr>Verdana</vt:lpstr>
      <vt:lpstr>3_Brugerdefineret design</vt:lpstr>
      <vt:lpstr>1_Brugerdefineret design</vt:lpstr>
      <vt:lpstr>Standarddesign</vt:lpstr>
      <vt:lpstr>Kapitel 5  Erstatning</vt:lpstr>
      <vt:lpstr>Erstatning </vt:lpstr>
      <vt:lpstr>Erstatning i eller udenfor kontrakt</vt:lpstr>
      <vt:lpstr>1. De 4 erstatningsbetingelser </vt:lpstr>
      <vt:lpstr>1.1.1. Culpa som ansvarsgrundlag </vt:lpstr>
      <vt:lpstr>1.1.1. Culpa som ansvarsgrundlag (se fig. 5.2)</vt:lpstr>
      <vt:lpstr>1.1.1. Culpa som ansvarsgrundlag</vt:lpstr>
      <vt:lpstr>1.1.1. Culpa som ansvarsgrundlag</vt:lpstr>
      <vt:lpstr>1.1.2. Objektivt ansvar </vt:lpstr>
      <vt:lpstr>PowerPoint-præsentation</vt:lpstr>
      <vt:lpstr>1.2 Økonomisk tab </vt:lpstr>
      <vt:lpstr>1.3 Årsagsforbindelse (kausalitet)</vt:lpstr>
      <vt:lpstr>1.4 Påregnelighed (adækvans)</vt:lpstr>
      <vt:lpstr>Erstatningsbetingelserne samlet </vt:lpstr>
      <vt:lpstr>2. Nedsættelse af erstatningen </vt:lpstr>
      <vt:lpstr>2.1 Objektive ansvarsfrihedsgrunde </vt:lpstr>
      <vt:lpstr>Nødværge som objektiv ansvarsfrihedsgrund</vt:lpstr>
      <vt:lpstr>Nødværge </vt:lpstr>
      <vt:lpstr>Nødret som objektiv ansvarsfrihedsgrund</vt:lpstr>
      <vt:lpstr>Negotiorum gestio som objektiv ansvarsfrihedsgrund </vt:lpstr>
      <vt:lpstr>Egen skyld som objektiv ansvarsfrihedsgrund </vt:lpstr>
      <vt:lpstr>Samtykke som objektiv ansvarsfrihedsgrund </vt:lpstr>
      <vt:lpstr>Accept af risiko som objektiv ansvarsfrihedsgrunde </vt:lpstr>
      <vt:lpstr>2.2 Bortfald og lempelse </vt:lpstr>
      <vt:lpstr>For skadevolder – Bortfald grundet forsikring </vt:lpstr>
      <vt:lpstr>For skadevolder – Lempelse </vt:lpstr>
      <vt:lpstr>3. Skader forvoldt af børn </vt:lpstr>
      <vt:lpstr>4. Arbejdsgiveransvar </vt:lpstr>
      <vt:lpstr>Arbejdsgiveransvar </vt:lpstr>
    </vt:vector>
  </TitlesOfParts>
  <Company>Dansk Landbrugsrådgivning, Landscentret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 nummer 1</dc:title>
  <dc:creator>Administrator</dc:creator>
  <dc:description>Præsentation af Aalborg Universitet gennem nøgletal</dc:description>
  <cp:lastModifiedBy>Andreas Bæksgaard Kotzareis</cp:lastModifiedBy>
  <cp:revision>551</cp:revision>
  <cp:lastPrinted>2022-03-08T16:56:00Z</cp:lastPrinted>
  <dcterms:created xsi:type="dcterms:W3CDTF">2012-08-31T07:41:01Z</dcterms:created>
  <dcterms:modified xsi:type="dcterms:W3CDTF">2022-07-26T12:15:11Z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0x01010065A8BDEC2A0382499A97AB9D16D14A05</vt:lpwstr>
  </property>
  <property fmtid="{D5CDD505-2E9C-101B-9397-08002B2CF9AE}" pid="3" name="MediaServiceImageTags">
    <vt:lpwstr/>
  </property>
</Properties>
</file>