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24-08-2011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2" y="1155092"/>
            <a:ext cx="7846559" cy="205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5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20" y="1052736"/>
            <a:ext cx="7200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5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4768"/>
            <a:ext cx="74084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6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703895" cy="521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0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41" y="1412776"/>
            <a:ext cx="74270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1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1" y="980728"/>
            <a:ext cx="78137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5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9995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61" y="764704"/>
            <a:ext cx="754659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0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5"/>
            <a:ext cx="7307854" cy="2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4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9992"/>
            <a:ext cx="6329719" cy="573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94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65827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95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18" y="1119129"/>
            <a:ext cx="7361485" cy="23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89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47" y="1412776"/>
            <a:ext cx="725961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0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4052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5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5" y="1124744"/>
            <a:ext cx="7459362" cy="457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0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564056" cy="660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85064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33</cp:revision>
  <dcterms:created xsi:type="dcterms:W3CDTF">2011-03-28T11:51:52Z</dcterms:created>
  <dcterms:modified xsi:type="dcterms:W3CDTF">2011-08-24T11:44:15Z</dcterms:modified>
</cp:coreProperties>
</file>