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-212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10649"/>
            <a:ext cx="7672388" cy="2044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6466"/>
            <a:ext cx="7701915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3" y="2060848"/>
            <a:ext cx="7650956" cy="24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18295"/>
            <a:ext cx="7226618" cy="37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8085773" cy="545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0" y="188640"/>
            <a:ext cx="7707630" cy="59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19" y="116632"/>
            <a:ext cx="701421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71720"/>
            <a:ext cx="7629525" cy="34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7355205" cy="36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642384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26" y="1479823"/>
            <a:ext cx="7693819" cy="35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6" y="1705000"/>
            <a:ext cx="7710964" cy="29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45171"/>
            <a:ext cx="7608094" cy="29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0332"/>
            <a:ext cx="7616666" cy="34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616666" cy="36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69142"/>
            <a:ext cx="7608094" cy="34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500938" cy="36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3" y="2078879"/>
            <a:ext cx="7663815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3" y="1594415"/>
            <a:ext cx="7659529" cy="31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6632"/>
            <a:ext cx="6147435" cy="59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6" y="1913277"/>
            <a:ext cx="7668101" cy="25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7629525" cy="12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0</Words>
  <Application>Microsoft Office PowerPoint</Application>
  <PresentationFormat>Skærmshow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22</vt:i4>
      </vt:variant>
    </vt:vector>
  </HeadingPairs>
  <TitlesOfParts>
    <vt:vector size="24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24</cp:revision>
  <dcterms:created xsi:type="dcterms:W3CDTF">2015-07-14T11:20:10Z</dcterms:created>
  <dcterms:modified xsi:type="dcterms:W3CDTF">2019-07-27T08:36:50Z</dcterms:modified>
</cp:coreProperties>
</file>