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78" r:id="rId2"/>
    <p:sldId id="279" r:id="rId3"/>
    <p:sldId id="280" r:id="rId4"/>
    <p:sldId id="281" r:id="rId5"/>
    <p:sldId id="282" r:id="rId6"/>
    <p:sldId id="290" r:id="rId7"/>
    <p:sldId id="283" r:id="rId8"/>
    <p:sldId id="284" r:id="rId9"/>
    <p:sldId id="285" r:id="rId10"/>
    <p:sldId id="286" r:id="rId11"/>
    <p:sldId id="287" r:id="rId12"/>
    <p:sldId id="288" r:id="rId13"/>
    <p:sldId id="289" r:id="rId1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C810-1047-488A-B514-30CCDA424309}" type="datetimeFigureOut">
              <a:rPr lang="da-DK" smtClean="0"/>
              <a:t>17-06-2021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F143-D785-4A97-A86B-E827BE7CF4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39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ledelse - 2 ud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E89811D2-0A84-4F3C-B926-7D2D8CF0F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148" y="6362631"/>
            <a:ext cx="6096851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68CBCBE3-E5FF-408E-8FBF-AA4198A492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1902"/>
          <a:stretch/>
        </p:blipFill>
        <p:spPr>
          <a:xfrm>
            <a:off x="1" y="0"/>
            <a:ext cx="774914" cy="1272780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10829C88-AA00-447E-9BC6-1305C4ED22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53"/>
          <a:stretch/>
        </p:blipFill>
        <p:spPr>
          <a:xfrm>
            <a:off x="3544729" y="6362632"/>
            <a:ext cx="1662025" cy="495369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287C91D1-668D-4FB2-B364-92D378E09E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79"/>
          <a:stretch/>
        </p:blipFill>
        <p:spPr>
          <a:xfrm>
            <a:off x="0" y="6362632"/>
            <a:ext cx="3544729" cy="495369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CA5D10AA-46A6-4F02-A674-C06620D47D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3829"/>
          <a:stretch/>
        </p:blipFill>
        <p:spPr>
          <a:xfrm>
            <a:off x="1" y="5434325"/>
            <a:ext cx="774914" cy="118548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31BA349-12D9-4DA4-9890-4CEE37A9B5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45293" y="2529757"/>
            <a:ext cx="5865499" cy="774913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660E3AF8-E0B0-494B-BDFF-2C23D62EBA77}"/>
              </a:ext>
            </a:extLst>
          </p:cNvPr>
          <p:cNvSpPr txBox="1"/>
          <p:nvPr userDrawn="1"/>
        </p:nvSpPr>
        <p:spPr>
          <a:xfrm>
            <a:off x="905742" y="6450532"/>
            <a:ext cx="3469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Projektledelse – 2. udgave</a:t>
            </a:r>
          </a:p>
        </p:txBody>
      </p:sp>
    </p:spTree>
    <p:extLst>
      <p:ext uri="{BB962C8B-B14F-4D97-AF65-F5344CB8AC3E}">
        <p14:creationId xmlns:p14="http://schemas.microsoft.com/office/powerpoint/2010/main" val="223544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20AFB5E-2A14-4452-B7DC-C4DF4C050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62" y="357331"/>
            <a:ext cx="8345838" cy="270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72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7495CD5-B168-436A-9C09-C88C70854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030" y="0"/>
            <a:ext cx="7604010" cy="629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09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F20EE11-E19E-42A5-9CFB-68DE7FB4C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61" y="368650"/>
            <a:ext cx="8260597" cy="411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03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6FBB39E-4106-4829-87AF-DDEB7BDE8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60" y="380110"/>
            <a:ext cx="8260596" cy="539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77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BB5E33D-7817-4343-AB6C-8BB6D625B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659" y="341924"/>
            <a:ext cx="8229599" cy="589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2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018BDCA-4F04-4DC6-A3F6-5280B4035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61" y="339488"/>
            <a:ext cx="8276095" cy="295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05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C1390A5-302C-46F3-A05C-C895BCC62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310" y="0"/>
            <a:ext cx="7342116" cy="631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8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D232676-EA36-42CE-8FF0-6884188ED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82" y="82270"/>
            <a:ext cx="8259976" cy="624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95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EF8B6CA-DC93-493F-8B4D-EF31D7DCB9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03"/>
          <a:stretch/>
        </p:blipFill>
        <p:spPr>
          <a:xfrm>
            <a:off x="774916" y="666426"/>
            <a:ext cx="4184542" cy="4386022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0311A95C-8B82-4EE2-91AF-CEE3F7E00A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4" t="442"/>
          <a:stretch/>
        </p:blipFill>
        <p:spPr>
          <a:xfrm>
            <a:off x="4959458" y="666426"/>
            <a:ext cx="4184542" cy="442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55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EF8B6CA-DC93-493F-8B4D-EF31D7DCB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525" y="51847"/>
            <a:ext cx="5990096" cy="627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38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3ECD823-2626-4DFC-9190-02CE86B5A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737" y="0"/>
            <a:ext cx="6002129" cy="634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84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CD48F33-FF39-41CD-98F3-7B117BE46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845" y="0"/>
            <a:ext cx="7911677" cy="630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43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CB00CF9-5ADD-4473-93A4-7C3A6A738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61" y="389118"/>
            <a:ext cx="8260597" cy="531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51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jektledelse - 2. udgave - PowerPoint master" id="{60DA7B4E-7F93-4BF5-9417-4EE010FD491C}" vid="{917DEAB6-4E53-4316-A6C8-45E31C7C43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Projektledelse - 2. udgave - Kap. 1</Template>
  <TotalTime>753</TotalTime>
  <Words>0</Words>
  <Application>Microsoft Office PowerPoint</Application>
  <PresentationFormat>Skærmshow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Niels Vestergaard Olsen</dc:creator>
  <cp:lastModifiedBy>Peter Peter</cp:lastModifiedBy>
  <cp:revision>26</cp:revision>
  <dcterms:created xsi:type="dcterms:W3CDTF">2021-06-15T15:28:36Z</dcterms:created>
  <dcterms:modified xsi:type="dcterms:W3CDTF">2021-06-17T09:35:46Z</dcterms:modified>
</cp:coreProperties>
</file>