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C810-1047-488A-B514-30CCDA424309}" type="datetimeFigureOut">
              <a:rPr lang="da-DK" smtClean="0"/>
              <a:t>16-06-2021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F143-D785-4A97-A86B-E827BE7CF4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39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ktledelse - 2 ud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E89811D2-0A84-4F3C-B926-7D2D8CF0F2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148" y="6362631"/>
            <a:ext cx="6096851" cy="495369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68CBCBE3-E5FF-408E-8FBF-AA4198A492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71902"/>
          <a:stretch/>
        </p:blipFill>
        <p:spPr>
          <a:xfrm>
            <a:off x="1" y="0"/>
            <a:ext cx="774914" cy="1272780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10829C88-AA00-447E-9BC6-1305C4ED223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53"/>
          <a:stretch/>
        </p:blipFill>
        <p:spPr>
          <a:xfrm>
            <a:off x="3544729" y="6362632"/>
            <a:ext cx="1662025" cy="495369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287C91D1-668D-4FB2-B364-92D378E09E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79"/>
          <a:stretch/>
        </p:blipFill>
        <p:spPr>
          <a:xfrm>
            <a:off x="0" y="6362632"/>
            <a:ext cx="3544729" cy="495369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CA5D10AA-46A6-4F02-A674-C06620D47D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73829"/>
          <a:stretch/>
        </p:blipFill>
        <p:spPr>
          <a:xfrm>
            <a:off x="1" y="5434325"/>
            <a:ext cx="774914" cy="1185484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B31BA349-12D9-4DA4-9890-4CEE37A9B5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545293" y="2529757"/>
            <a:ext cx="5865499" cy="774913"/>
          </a:xfrm>
          <a:prstGeom prst="rect">
            <a:avLst/>
          </a:prstGeom>
        </p:spPr>
      </p:pic>
      <p:sp>
        <p:nvSpPr>
          <p:cNvPr id="16" name="Tekstfelt 15">
            <a:extLst>
              <a:ext uri="{FF2B5EF4-FFF2-40B4-BE49-F238E27FC236}">
                <a16:creationId xmlns:a16="http://schemas.microsoft.com/office/drawing/2014/main" id="{660E3AF8-E0B0-494B-BDFF-2C23D62EBA77}"/>
              </a:ext>
            </a:extLst>
          </p:cNvPr>
          <p:cNvSpPr txBox="1"/>
          <p:nvPr userDrawn="1"/>
        </p:nvSpPr>
        <p:spPr>
          <a:xfrm>
            <a:off x="905742" y="6450532"/>
            <a:ext cx="346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Projektledelse – 2. udgave</a:t>
            </a:r>
          </a:p>
        </p:txBody>
      </p:sp>
    </p:spTree>
    <p:extLst>
      <p:ext uri="{BB962C8B-B14F-4D97-AF65-F5344CB8AC3E}">
        <p14:creationId xmlns:p14="http://schemas.microsoft.com/office/powerpoint/2010/main" val="223544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5592D74C-1702-468B-A0C3-8E7133D03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12" y="340612"/>
            <a:ext cx="8301234" cy="27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7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FD8392F-0F8B-4BAA-9362-1526624C5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664" y="915077"/>
            <a:ext cx="8361336" cy="275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1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D1AAB99-AD8C-44BF-B0B4-B3A53DED6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12" y="326991"/>
            <a:ext cx="8338088" cy="420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0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D782217-8659-4F59-B594-5E44316DC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61" y="320929"/>
            <a:ext cx="8297152" cy="497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C41590E-14C9-49C7-BE62-A9D2A9984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61" y="327185"/>
            <a:ext cx="8330339" cy="477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31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C8BA9FD2-EE74-4822-9C94-5FE3375BE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04" y="0"/>
            <a:ext cx="8353796" cy="631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50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9A8697D-6601-47C9-A0E3-1F2AE90EE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163" y="372033"/>
            <a:ext cx="8345837" cy="526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924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ktledelse - 2. udgave - PowerPoint master" id="{60DA7B4E-7F93-4BF5-9417-4EE010FD491C}" vid="{917DEAB6-4E53-4316-A6C8-45E31C7C43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Projektledelse - 2. udgave - Kap. 1</Template>
  <TotalTime>535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Niels Vestergaard Olsen</dc:creator>
  <cp:lastModifiedBy>Peter Peter</cp:lastModifiedBy>
  <cp:revision>13</cp:revision>
  <dcterms:created xsi:type="dcterms:W3CDTF">2021-06-15T15:28:36Z</dcterms:created>
  <dcterms:modified xsi:type="dcterms:W3CDTF">2021-06-16T10:09:59Z</dcterms:modified>
</cp:coreProperties>
</file>