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38"/>
  </p:notesMasterIdLst>
  <p:handoutMasterIdLst>
    <p:handoutMasterId r:id="rId39"/>
  </p:handoutMasterIdLst>
  <p:sldIdLst>
    <p:sldId id="838" r:id="rId4"/>
    <p:sldId id="839" r:id="rId5"/>
    <p:sldId id="841" r:id="rId6"/>
    <p:sldId id="881" r:id="rId7"/>
    <p:sldId id="882" r:id="rId8"/>
    <p:sldId id="883" r:id="rId9"/>
    <p:sldId id="884" r:id="rId10"/>
    <p:sldId id="885" r:id="rId11"/>
    <p:sldId id="886" r:id="rId12"/>
    <p:sldId id="887" r:id="rId13"/>
    <p:sldId id="888" r:id="rId14"/>
    <p:sldId id="889" r:id="rId15"/>
    <p:sldId id="890" r:id="rId16"/>
    <p:sldId id="891" r:id="rId17"/>
    <p:sldId id="892" r:id="rId18"/>
    <p:sldId id="894" r:id="rId19"/>
    <p:sldId id="895" r:id="rId20"/>
    <p:sldId id="896" r:id="rId21"/>
    <p:sldId id="897" r:id="rId22"/>
    <p:sldId id="898" r:id="rId23"/>
    <p:sldId id="899" r:id="rId24"/>
    <p:sldId id="900" r:id="rId25"/>
    <p:sldId id="901" r:id="rId26"/>
    <p:sldId id="902" r:id="rId27"/>
    <p:sldId id="903" r:id="rId28"/>
    <p:sldId id="904" r:id="rId29"/>
    <p:sldId id="905" r:id="rId30"/>
    <p:sldId id="906" r:id="rId31"/>
    <p:sldId id="907" r:id="rId32"/>
    <p:sldId id="893" r:id="rId33"/>
    <p:sldId id="908" r:id="rId34"/>
    <p:sldId id="909" r:id="rId35"/>
    <p:sldId id="910" r:id="rId36"/>
    <p:sldId id="911" r:id="rId37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>
        <p:scale>
          <a:sx n="70" d="100"/>
          <a:sy n="70" d="100"/>
        </p:scale>
        <p:origin x="1738" y="250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5731748D-8265-08BC-6D06-5D363BD39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207" b="-223"/>
          <a:stretch/>
        </p:blipFill>
        <p:spPr>
          <a:xfrm>
            <a:off x="569132" y="6299795"/>
            <a:ext cx="8593918" cy="5677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8DBD1C3-BB5D-791E-CC88-8A4CBD6901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7398" y="-9695"/>
            <a:ext cx="713979" cy="68746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C06DA6BA-A20C-9B55-0E91-EB1A059F18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7943" y="1642204"/>
            <a:ext cx="714252" cy="345260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02814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 markedsføring – 7.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13-07-2023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09DAEBD-AE7C-9D1C-9E24-C2BF4E272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327645"/>
            <a:ext cx="7495262" cy="219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02B4956-20AC-22DC-4E8E-89D8C5F00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059" y="1422792"/>
            <a:ext cx="7494427" cy="402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57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1C96603-2960-05C9-5531-0AF69BA75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84" y="1634861"/>
            <a:ext cx="7502802" cy="356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34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08C2CC3-8519-1126-8B56-BA5642AF8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24148"/>
            <a:ext cx="7532915" cy="425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72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06D5B63-6BEB-84CF-6404-04DD1ACF3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04067"/>
            <a:ext cx="7532914" cy="47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08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F7B88FB-E57A-3DF3-C413-B28D23CB1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5" y="332656"/>
            <a:ext cx="7527641" cy="578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87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0F76E78-D908-6FBA-9C7F-2FC472194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023" y="1556792"/>
            <a:ext cx="4033632" cy="318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68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491CC30-6091-8530-829C-E21F0DA7D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492" y="1572863"/>
            <a:ext cx="3918451" cy="347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01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7A066FC-F03A-5FE7-78BA-40BDCE6CD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228" y="1573409"/>
            <a:ext cx="3899944" cy="344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5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32ED798-8FFA-F59F-3877-B0AE8056B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110" y="1573408"/>
            <a:ext cx="3894062" cy="312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7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DE3AD56-CC7F-0B3B-BB98-1D91770C5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403" y="980728"/>
            <a:ext cx="3929311" cy="46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B262469-1057-87D9-594F-726EA789B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1642784"/>
            <a:ext cx="7552267" cy="34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2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67AEC34-B088-C862-F9DD-EADE05910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3" y="1533665"/>
            <a:ext cx="7511143" cy="379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74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C189EA5-7231-BFA2-C1B4-FB09E4289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4" y="1144729"/>
            <a:ext cx="7500647" cy="451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25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3324921-A9D5-DD28-52A5-21FE51DBD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28" y="1836088"/>
            <a:ext cx="7546438" cy="281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60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E49BD79-9FB1-8D23-7D44-65B357239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70968"/>
            <a:ext cx="7511143" cy="212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25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AF092BE-9588-F6B7-2B81-207415005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2" y="1119520"/>
            <a:ext cx="7581786" cy="446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83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3E09301-8E54-412A-27CF-0D7DABB70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2" y="1124744"/>
            <a:ext cx="759815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26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AB1AA2F-C3D3-FF58-4ECE-210B33906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460047"/>
            <a:ext cx="7511143" cy="161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47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9AB616E-E89B-40E9-60F4-788CA074C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403" y="1772816"/>
            <a:ext cx="3929310" cy="290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83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3164EB2-A891-7682-4A90-8A4AF9A48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65" y="1988840"/>
            <a:ext cx="748544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84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8401C7B-B9FC-AC9E-0D37-D16FA315B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806" y="1599802"/>
            <a:ext cx="3951680" cy="348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20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37E8331-A65D-B64F-2250-C23937A2F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194" y="821053"/>
            <a:ext cx="4131873" cy="484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79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7EA8ADC-4492-6B1A-4BA6-3A58A9565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642" y="391089"/>
            <a:ext cx="7516387" cy="547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17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2A37A45-8437-C3A7-38B6-BD32745B3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766" y="1599802"/>
            <a:ext cx="3908138" cy="348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03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7D14487-ADBB-421D-3B23-9EE80889D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642" y="1323102"/>
            <a:ext cx="7516387" cy="412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25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A6CCAB9-6490-1AE0-FD4D-731C06B19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642" y="2401134"/>
            <a:ext cx="7527272" cy="167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89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3761D03-8CBD-660A-4B88-DE0183F8C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744" y="188640"/>
            <a:ext cx="468848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5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BE2850F-8AB3-32A1-F890-1421CF6C0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29" y="1876747"/>
            <a:ext cx="7581977" cy="263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3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CD19FF2-1CE8-5923-C2AC-562ED1E97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555" y="1122808"/>
            <a:ext cx="4092572" cy="403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15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EDC6A4D-2719-E141-6F3F-404D4A2AA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29" y="941681"/>
            <a:ext cx="7532915" cy="450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4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331BFEC-7839-E8C9-D904-7F08A6D69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60648"/>
            <a:ext cx="5576049" cy="593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85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7FBE77B-E3A1-9A6C-574A-789AE2C25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713" y="818919"/>
            <a:ext cx="4057413" cy="484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03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D8BA7C2-12E8-7654-F10D-2C814BC79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24148"/>
            <a:ext cx="7532915" cy="429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64821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16429</TotalTime>
  <Words>0</Words>
  <Application>Microsoft Office PowerPoint</Application>
  <PresentationFormat>Skærmshow (4:3)</PresentationFormat>
  <Paragraphs>0</Paragraphs>
  <Slides>34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251</cp:revision>
  <cp:lastPrinted>2023-07-11T08:57:53Z</cp:lastPrinted>
  <dcterms:created xsi:type="dcterms:W3CDTF">2012-08-31T07:41:01Z</dcterms:created>
  <dcterms:modified xsi:type="dcterms:W3CDTF">2023-07-13T15:16:56Z</dcterms:modified>
</cp:coreProperties>
</file>