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080457-966C-4F3A-8A4D-92E30E13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71960"/>
            <a:ext cx="8353587" cy="2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A8BD3F-C03E-4ED1-89A9-38FFCBCF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0" y="368980"/>
            <a:ext cx="8308581" cy="4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0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BFD4A3-F1A3-4F5F-BFAD-78F7E363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94007"/>
            <a:ext cx="8245099" cy="39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F46B06-D403-4A68-A4F5-F4F0B431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30042"/>
            <a:ext cx="8338088" cy="37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5D2F14-63E0-4092-865D-3FCAE7AD1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2" y="0"/>
            <a:ext cx="8104713" cy="6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4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95D324-1E49-4AEF-A4A0-DFE4509C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234825"/>
            <a:ext cx="8361336" cy="60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B81007-BD2C-4203-BE22-41FD63E7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82026"/>
            <a:ext cx="8338088" cy="47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918153-1135-4E9E-A562-A5F36CD4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606"/>
            <a:ext cx="9144000" cy="45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49B86F-60BF-4BB6-A7E1-A3E4A00F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15568"/>
            <a:ext cx="8276095" cy="41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398BCB-AB88-4FB3-8D30-1316606F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08" y="0"/>
            <a:ext cx="7617380" cy="63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3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689E10-4D56-455D-BEC6-F989B16C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8" y="336951"/>
            <a:ext cx="8252848" cy="40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3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65A0DD-69BE-4F7A-BED8-4A10A952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1" y="349217"/>
            <a:ext cx="8353829" cy="58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8D99C6C-2E78-4199-BD19-6AF63ACA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31658"/>
            <a:ext cx="8345837" cy="54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CCDD36-9637-4309-826F-0372429A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87" y="0"/>
            <a:ext cx="3966345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C0C615-2C76-4DFD-80BF-2169F96C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18227"/>
            <a:ext cx="8245098" cy="46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20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7</cp:revision>
  <dcterms:created xsi:type="dcterms:W3CDTF">2021-06-15T15:28:36Z</dcterms:created>
  <dcterms:modified xsi:type="dcterms:W3CDTF">2021-06-16T09:38:01Z</dcterms:modified>
</cp:coreProperties>
</file>