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25-07-2019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 userDrawn="1"/>
        </p:nvSpPr>
        <p:spPr>
          <a:xfrm>
            <a:off x="1043608" y="6402496"/>
            <a:ext cx="260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Afsætning A2 – 4. udgave</a:t>
            </a:r>
            <a:endParaRPr lang="da-DK" sz="1600" dirty="0">
              <a:solidFill>
                <a:schemeClr val="bg1"/>
              </a:solidFill>
            </a:endParaRPr>
          </a:p>
        </p:txBody>
      </p:sp>
      <p:sp>
        <p:nvSpPr>
          <p:cNvPr id="5" name="Tekstboks 4"/>
          <p:cNvSpPr txBox="1"/>
          <p:nvPr userDrawn="1"/>
        </p:nvSpPr>
        <p:spPr>
          <a:xfrm>
            <a:off x="1043608" y="6428369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Erhvervsjura</a:t>
            </a:r>
            <a:r>
              <a:rPr lang="da-DK" sz="1600" b="0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B </a:t>
            </a:r>
            <a:r>
              <a:rPr lang="da-DK" sz="1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– 1. udgave</a:t>
            </a:r>
            <a:endParaRPr lang="da-DK" sz="1600" b="0" cap="none" spc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Tekstboks 8"/>
          <p:cNvSpPr txBox="1"/>
          <p:nvPr userDrawn="1"/>
        </p:nvSpPr>
        <p:spPr>
          <a:xfrm>
            <a:off x="550615" y="6371718"/>
            <a:ext cx="385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Erhvervsjura B – 1. udgave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543" cy="689698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28" y="6215787"/>
            <a:ext cx="8656872" cy="681193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10" y="6215786"/>
            <a:ext cx="1555390" cy="681193"/>
          </a:xfrm>
          <a:prstGeom prst="rect">
            <a:avLst/>
          </a:prstGeom>
        </p:spPr>
      </p:pic>
      <p:sp>
        <p:nvSpPr>
          <p:cNvPr id="11" name="Tekstboks 10"/>
          <p:cNvSpPr txBox="1"/>
          <p:nvPr userDrawn="1"/>
        </p:nvSpPr>
        <p:spPr>
          <a:xfrm>
            <a:off x="487128" y="6387107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markedsføring – 6. udgave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25-07-2019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328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25-07-2019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28" y="2132856"/>
            <a:ext cx="7690606" cy="20105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7642022" cy="504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8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7562001" cy="330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8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41175"/>
            <a:ext cx="7592009" cy="330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8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7587722" cy="367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8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5"/>
            <a:ext cx="7600582" cy="368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8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7497698" cy="456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8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86905"/>
            <a:ext cx="7600582" cy="293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8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1093"/>
            <a:ext cx="7068537" cy="600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8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28" y="666428"/>
            <a:ext cx="7876370" cy="50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8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1" y="1732124"/>
            <a:ext cx="7613443" cy="282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9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0653"/>
            <a:ext cx="6248320" cy="594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7199048" cy="466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8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90618"/>
            <a:ext cx="7630591" cy="24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60500"/>
            <a:ext cx="7716327" cy="332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63" y="1791580"/>
            <a:ext cx="7669172" cy="282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8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39404"/>
            <a:ext cx="7703467" cy="335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8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14" y="1268760"/>
            <a:ext cx="7682033" cy="375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8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0</Words>
  <Application>Microsoft Office PowerPoint</Application>
  <PresentationFormat>Skærmshow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18</vt:i4>
      </vt:variant>
    </vt:vector>
  </HeadingPairs>
  <TitlesOfParts>
    <vt:vector size="20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24</cp:revision>
  <dcterms:created xsi:type="dcterms:W3CDTF">2015-07-14T11:20:10Z</dcterms:created>
  <dcterms:modified xsi:type="dcterms:W3CDTF">2019-07-25T11:23:27Z</dcterms:modified>
</cp:coreProperties>
</file>