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128"/>
            <a:ext cx="8604448" cy="52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54" y="116632"/>
            <a:ext cx="8604448" cy="536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46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34" y="524187"/>
            <a:ext cx="8532440" cy="298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0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604448" cy="37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3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2" y="548680"/>
            <a:ext cx="8587848" cy="508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3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8604448" cy="3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2612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9</cp:revision>
  <dcterms:created xsi:type="dcterms:W3CDTF">2013-07-10T16:41:00Z</dcterms:created>
  <dcterms:modified xsi:type="dcterms:W3CDTF">2013-08-02T16:58:01Z</dcterms:modified>
</cp:coreProperties>
</file>