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7"/>
  </p:notesMasterIdLst>
  <p:handoutMasterIdLst>
    <p:handoutMasterId r:id="rId8"/>
  </p:handoutMasterIdLst>
  <p:sldIdLst>
    <p:sldId id="839" r:id="rId4"/>
    <p:sldId id="894" r:id="rId5"/>
    <p:sldId id="883" r:id="rId6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0FFA5C4A-8480-9697-833B-21F75AD17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53" y="594969"/>
            <a:ext cx="7703213" cy="224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A29E9B94-5F15-1006-0B0D-E365D2880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910" y="800709"/>
            <a:ext cx="7639180" cy="307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6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395303C-4FD5-00A3-7991-E5531DBB1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575" y="821347"/>
            <a:ext cx="7639221" cy="366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7600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16467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249</cp:revision>
  <cp:lastPrinted>2022-03-08T16:56:00Z</cp:lastPrinted>
  <dcterms:created xsi:type="dcterms:W3CDTF">2012-08-31T07:41:01Z</dcterms:created>
  <dcterms:modified xsi:type="dcterms:W3CDTF">2022-07-05T17:27:03Z</dcterms:modified>
</cp:coreProperties>
</file>