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16-06-2021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C08C4E-82D9-4C03-A4A6-99AEE7CA6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81000"/>
            <a:ext cx="8338088" cy="27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B54054E-7D5C-486C-ADDB-317251B6C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2" y="339723"/>
            <a:ext cx="8345838" cy="50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7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646560D-6CE2-4096-AFB8-E981784E8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25" y="411554"/>
            <a:ext cx="8350675" cy="48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0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EE0BE82-6603-4A5E-A034-3A2E223D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61567"/>
            <a:ext cx="8338088" cy="38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1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E7254D6-B80D-4753-B18F-EC88D083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78765"/>
            <a:ext cx="8345837" cy="33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9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D8285B1-08A3-46DB-B7F0-A86E18B78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52803"/>
            <a:ext cx="8345837" cy="23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2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2EE25EE-5B91-4927-9BD9-2A5C2A657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21815"/>
            <a:ext cx="8330339" cy="56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7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CDA8DDD-D7E5-4D56-AF59-1C9D42C4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87" y="0"/>
            <a:ext cx="7929930" cy="63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4409477-A227-41C8-855E-9C86E31E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09968"/>
            <a:ext cx="8330339" cy="56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87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9A9A024-7548-4251-9753-A5AC589D5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9" y="337379"/>
            <a:ext cx="8288007" cy="47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9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CAF10F4-81FF-48E1-A760-41BC6369F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58" y="346752"/>
            <a:ext cx="8299342" cy="51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ADB7D7C-B511-4919-BA7C-3702B4F7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79558"/>
            <a:ext cx="8345837" cy="444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B7221C2-C42D-47AE-BFF0-2BF6ABEB9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78"/>
          <a:stretch/>
        </p:blipFill>
        <p:spPr>
          <a:xfrm>
            <a:off x="805912" y="326481"/>
            <a:ext cx="8338088" cy="43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60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12E94E-C9BF-4BED-AF23-69A7875A7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28" y="0"/>
            <a:ext cx="6456897" cy="63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2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B08E7D-8286-4400-9609-4AF6E8122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60" y="363713"/>
            <a:ext cx="8252847" cy="29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B37CAD-DEF6-489E-897B-09CB6CAD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0" y="356897"/>
            <a:ext cx="8322590" cy="44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93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9BC144-3447-46C7-A01C-639DBC58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72446"/>
            <a:ext cx="8330339" cy="47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8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43C239-7159-4F0B-AF71-C4DC15EE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89940"/>
            <a:ext cx="8338088" cy="43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6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F5E2AA2-E02C-49B8-8625-519C34223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65519"/>
            <a:ext cx="8341361" cy="44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1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177574A-B10A-40B3-852A-9CE50B086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46458"/>
            <a:ext cx="8338088" cy="269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8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6EAEC7F-EBEC-42BD-9202-40CE1562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0" y="387791"/>
            <a:ext cx="8322590" cy="38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7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2B634DB-1D6B-4203-A912-34C033F03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22194"/>
            <a:ext cx="8338088" cy="41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9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E170E1C-8D54-4668-954D-CFFCA1933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52" y="0"/>
            <a:ext cx="8057216" cy="6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8E671B7-D894-4C1A-AAB5-42AAB56D4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387" y="0"/>
            <a:ext cx="5361911" cy="6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0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515</TotalTime>
  <Words>0</Words>
  <Application>Microsoft Office PowerPoint</Application>
  <PresentationFormat>Skærmshow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9</cp:revision>
  <dcterms:created xsi:type="dcterms:W3CDTF">2021-06-15T15:28:36Z</dcterms:created>
  <dcterms:modified xsi:type="dcterms:W3CDTF">2021-06-16T09:49:02Z</dcterms:modified>
</cp:coreProperties>
</file>