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0" r:id="rId12"/>
    <p:sldId id="291" r:id="rId13"/>
    <p:sldId id="292" r:id="rId14"/>
    <p:sldId id="293" r:id="rId15"/>
    <p:sldId id="288" r:id="rId16"/>
    <p:sldId id="289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43D4010-0FD2-4075-923C-1890729DD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348713"/>
            <a:ext cx="8413541" cy="27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697FA1A-9759-45F0-A23C-B981F8DE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329634"/>
            <a:ext cx="8345837" cy="53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5C08D5-08AD-479A-8B41-B2774879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96" y="340902"/>
            <a:ext cx="8358204" cy="568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8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F46E0A8-4AF9-4E14-9F04-0E7E6AF8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39831"/>
            <a:ext cx="8338088" cy="54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3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165BD2-908D-4FBA-B746-2427A11D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5" y="326036"/>
            <a:ext cx="8369085" cy="56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3324C9-FF6C-428A-97AF-E3730C36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909106"/>
            <a:ext cx="8345838" cy="30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DF5561-A0CF-4729-B730-151647DD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6" y="890125"/>
            <a:ext cx="8369084" cy="30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8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22E129-1711-49D4-A2D0-4BB17868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6" y="308546"/>
            <a:ext cx="8369084" cy="571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BA4BE9-4B10-47DA-B181-74F45B9A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316201"/>
            <a:ext cx="8353586" cy="52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5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9E33099-E0AA-4C90-A8FA-BDB72FF0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337327"/>
            <a:ext cx="8361336" cy="53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236FDE8-068C-45B1-A5DB-C719E799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5" y="339349"/>
            <a:ext cx="8361335" cy="56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7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E3D6AE-898B-467F-ABE9-827069A4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24" y="0"/>
            <a:ext cx="6836385" cy="63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7DED0B-1875-4029-B9A9-36B456038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40962"/>
            <a:ext cx="8338088" cy="57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C4EB1B-668E-4C43-8ADA-0D36D9B7A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21" y="329587"/>
            <a:ext cx="8372780" cy="56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9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547EDE-FE2E-4DFE-8019-FEAC1F073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6" y="322861"/>
            <a:ext cx="8369084" cy="56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0A47C26-6857-4231-9FC7-286520F73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341597"/>
            <a:ext cx="8361336" cy="55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19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546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14</cp:revision>
  <dcterms:created xsi:type="dcterms:W3CDTF">2021-06-15T15:28:36Z</dcterms:created>
  <dcterms:modified xsi:type="dcterms:W3CDTF">2021-06-16T18:52:18Z</dcterms:modified>
</cp:coreProperties>
</file>