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6 Trojka\Nye udgaver 2017\PowerPoints - Trojka.dk 2017\Diasmaster\2017-07-07_180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" y="6455610"/>
            <a:ext cx="9144000" cy="4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971600" y="116632"/>
            <a:ext cx="8064896" cy="6192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6" name="Tekstboks 6"/>
          <p:cNvSpPr txBox="1"/>
          <p:nvPr userDrawn="1"/>
        </p:nvSpPr>
        <p:spPr>
          <a:xfrm>
            <a:off x="804923" y="6553465"/>
            <a:ext cx="4559165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ERHVERVSRET – Dansk og international - 4. udgave</a:t>
            </a:r>
            <a:endParaRPr lang="da-DK" sz="1200" b="0" i="0" u="none" strike="noStrike" kern="1200" cap="none" spc="0" baseline="0" dirty="0">
              <a:solidFill>
                <a:srgbClr val="FFFFFF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1029" name="Picture 5" descr="K:\6 Trojka\Nye udgaver 2017\PowerPoints - Trojka.dk 2017\Diasmaster\2017-07-07_1748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212" cy="68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90498"/>
            <a:ext cx="8032125" cy="2363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62" y="1412776"/>
            <a:ext cx="7754909" cy="36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05062"/>
            <a:ext cx="7900662" cy="35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707278" cy="463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501985" cy="42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7" y="1340768"/>
            <a:ext cx="7947817" cy="37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1" y="1340768"/>
            <a:ext cx="7913523" cy="37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02920"/>
            <a:ext cx="7210479" cy="38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25812"/>
            <a:ext cx="7677746" cy="38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72" y="1556792"/>
            <a:ext cx="7934957" cy="33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6321673" cy="59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2" y="1268760"/>
            <a:ext cx="8000688" cy="39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51" y="133576"/>
            <a:ext cx="6108283" cy="60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" y="2025074"/>
            <a:ext cx="7943531" cy="24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43" y="2119184"/>
            <a:ext cx="7930670" cy="22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3" y="2204864"/>
            <a:ext cx="7853507" cy="19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44694"/>
            <a:ext cx="7900662" cy="33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71389"/>
            <a:ext cx="7879228" cy="33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74262"/>
            <a:ext cx="7913523" cy="266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31" y="1484784"/>
            <a:ext cx="7874941" cy="35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57" y="908720"/>
            <a:ext cx="7151893" cy="46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21</vt:i4>
      </vt:variant>
    </vt:vector>
  </HeadingPairs>
  <TitlesOfParts>
    <vt:vector size="23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13</cp:revision>
  <dcterms:created xsi:type="dcterms:W3CDTF">2015-07-14T11:20:10Z</dcterms:created>
  <dcterms:modified xsi:type="dcterms:W3CDTF">2017-07-12T06:57:12Z</dcterms:modified>
</cp:coreProperties>
</file>