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5" r:id="rId19"/>
    <p:sldId id="273" r:id="rId20"/>
    <p:sldId id="284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316" r:id="rId29"/>
    <p:sldId id="281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315"/>
            <p14:sldId id="273"/>
            <p14:sldId id="284"/>
            <p14:sldId id="283"/>
            <p14:sldId id="275"/>
            <p14:sldId id="276"/>
            <p14:sldId id="277"/>
            <p14:sldId id="278"/>
            <p14:sldId id="279"/>
            <p14:sldId id="280"/>
            <p14:sldId id="316"/>
            <p14:sldId id="281"/>
            <p14:sldId id="282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50" d="100"/>
          <a:sy n="50" d="100"/>
        </p:scale>
        <p:origin x="-193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13-03-2013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6" y="1052736"/>
            <a:ext cx="746970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5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517"/>
            <a:ext cx="4536504" cy="623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5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94" y="1340768"/>
            <a:ext cx="74317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55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19" y="476672"/>
            <a:ext cx="73579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5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7" y="1268760"/>
            <a:ext cx="755411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86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579120" cy="351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1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6268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86" y="1052736"/>
            <a:ext cx="75485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24744"/>
            <a:ext cx="7416825" cy="31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4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72467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3" y="1196752"/>
            <a:ext cx="750044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92" y="1124744"/>
            <a:ext cx="735112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8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690909" cy="21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7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442104" cy="396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55400" cy="42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7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200800" cy="232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7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992888" cy="23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36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3"/>
            <a:ext cx="8063740" cy="24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2" y="1268760"/>
            <a:ext cx="816090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1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559"/>
            <a:ext cx="7987311" cy="302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1" y="836712"/>
            <a:ext cx="8213165" cy="38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63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8388424" cy="43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6879"/>
            <a:ext cx="2304256" cy="53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58" y="5805264"/>
            <a:ext cx="305451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80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60648"/>
            <a:ext cx="445719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1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68" y="1340768"/>
            <a:ext cx="728866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5204"/>
            <a:ext cx="5184576" cy="62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5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85682"/>
            <a:ext cx="5904656" cy="57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81616"/>
            <a:ext cx="6120680" cy="59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3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02020"/>
            <a:ext cx="2592288" cy="61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8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27" y="980728"/>
            <a:ext cx="67479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78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9" y="404664"/>
            <a:ext cx="759819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5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33" y="1196752"/>
            <a:ext cx="681557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3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48" y="1196752"/>
            <a:ext cx="7031575" cy="37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8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91" y="1052735"/>
            <a:ext cx="7327194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59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1268759"/>
            <a:ext cx="7370230" cy="25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9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6712"/>
            <a:ext cx="4960640" cy="410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02080"/>
            <a:ext cx="1800200" cy="5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2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1" y="1340768"/>
            <a:ext cx="654618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7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03" y="1268760"/>
            <a:ext cx="720080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57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93" y="1196751"/>
            <a:ext cx="6828123" cy="32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9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38" y="1268760"/>
            <a:ext cx="70760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4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05" y="1268760"/>
            <a:ext cx="730171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0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34" y="980728"/>
            <a:ext cx="710468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86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124743"/>
            <a:ext cx="6698494" cy="43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6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49" y="1196752"/>
            <a:ext cx="687162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3" y="1340768"/>
            <a:ext cx="78786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941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2" y="1052736"/>
            <a:ext cx="72612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5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1" y="836712"/>
            <a:ext cx="71222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3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92760"/>
            <a:ext cx="5904656" cy="58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3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81" y="548680"/>
            <a:ext cx="6753853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8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93" y="1268760"/>
            <a:ext cx="69543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57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7"/>
            <a:ext cx="7225956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2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82" y="1340768"/>
            <a:ext cx="740925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70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980728"/>
            <a:ext cx="71523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4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980728"/>
            <a:ext cx="71933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03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1124744"/>
            <a:ext cx="753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4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8422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27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439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86" y="476672"/>
            <a:ext cx="666307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1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5221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01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79"/>
            <a:ext cx="7379848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4948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0</Words>
  <Application>Microsoft Office PowerPoint</Application>
  <PresentationFormat>Skærmshow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60</vt:i4>
      </vt:variant>
    </vt:vector>
  </HeadingPairs>
  <TitlesOfParts>
    <vt:vector size="6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48</cp:revision>
  <dcterms:created xsi:type="dcterms:W3CDTF">2011-03-28T11:51:52Z</dcterms:created>
  <dcterms:modified xsi:type="dcterms:W3CDTF">2013-03-13T12:45:27Z</dcterms:modified>
</cp:coreProperties>
</file>