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92" r:id="rId21"/>
    <p:sldId id="293" r:id="rId22"/>
    <p:sldId id="294" r:id="rId23"/>
    <p:sldId id="295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FB22299-CB50-47C9-9480-D2396A7C5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" y="1567872"/>
            <a:ext cx="8238478" cy="239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423A7C-9FB9-484B-B2B2-C24EA737C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3" y="-1"/>
            <a:ext cx="8180326" cy="44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F4A81E1D-7D87-4DA7-8D54-D856FAE7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5" y="714356"/>
            <a:ext cx="8206348" cy="43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48F41E9D-F9B1-4828-81B5-A1ECF35EC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1" y="743660"/>
            <a:ext cx="8296496" cy="42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8FDF4A6A-F8C6-4F13-8BA2-773B423E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5" y="-1"/>
            <a:ext cx="8262168" cy="44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06898A4-FBCF-4FC5-9917-33CC87D38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1" y="710349"/>
            <a:ext cx="8274269" cy="28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C4147C-07EF-4436-A5EE-29B4F9E86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8" y="-1"/>
            <a:ext cx="8257188" cy="53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E7A084-F856-493A-AD52-6A987AC8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11" y="-1"/>
            <a:ext cx="8189890" cy="61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F0EBDE-819F-460E-B8A7-21A55976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2" y="-1"/>
            <a:ext cx="8251738" cy="42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2F8D1E-D275-4686-A26D-A3C3B8F93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2" y="-1"/>
            <a:ext cx="8283213" cy="62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E44721DA-0884-40A8-BB8C-7561F697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5" y="-1"/>
            <a:ext cx="8207606" cy="46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7AD54A-E2B2-4FA8-B37B-584AC352A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5" y="0"/>
            <a:ext cx="7800529" cy="63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5C1B36-9903-45F0-A769-DA3EBBCD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26" y="0"/>
            <a:ext cx="7121983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0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0954EA-8A2D-4396-8F74-2E21BD15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0" y="1"/>
            <a:ext cx="8257850" cy="5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9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967147-E6B8-4985-A11F-AB6E8A445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2" y="0"/>
            <a:ext cx="8241034" cy="58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3917F03-A596-4FBD-9B53-14731A51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9" y="0"/>
            <a:ext cx="8227557" cy="52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49936D-EA5B-491D-BDCE-5017D0341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9" y="743150"/>
            <a:ext cx="8238477" cy="36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51440A3-430C-4F90-8F84-DAE43CD3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" y="0"/>
            <a:ext cx="8289181" cy="54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3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isitkort, skærmbillede&#10;&#10;Automatisk genereret beskrivelse">
            <a:extLst>
              <a:ext uri="{FF2B5EF4-FFF2-40B4-BE49-F238E27FC236}">
                <a16:creationId xmlns:a16="http://schemas.microsoft.com/office/drawing/2014/main" id="{FE019EB1-5BF9-46B5-B141-905DA2EEA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1" y="0"/>
            <a:ext cx="8255715" cy="5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729715-A12F-4C38-A04B-EDCE6D4D0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8" y="0"/>
            <a:ext cx="8286463" cy="54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30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CAD75D-E759-4496-9B6C-AE00D6B37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8" y="0"/>
            <a:ext cx="8193700" cy="56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4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5CC0EE0D-A2C7-411A-B0A2-46CD6D19B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" y="705698"/>
            <a:ext cx="8238477" cy="29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D2AE7619-1228-4B4C-9435-7D56294C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04" y="0"/>
            <a:ext cx="7486021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506198-EF92-4D92-B20F-395C25B11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0"/>
            <a:ext cx="8270916" cy="53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5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B6992B0-052B-4C3B-AD11-2FF12E49B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0"/>
            <a:ext cx="8262382" cy="540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2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isitkort, vektorgrafik&#10;&#10;Automatisk genereret beskrivelse">
            <a:extLst>
              <a:ext uri="{FF2B5EF4-FFF2-40B4-BE49-F238E27FC236}">
                <a16:creationId xmlns:a16="http://schemas.microsoft.com/office/drawing/2014/main" id="{859647ED-5A6C-4DBE-A1A9-656C6216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8" y="1"/>
            <a:ext cx="8273988" cy="47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3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9BA6CB-7E44-44F0-9D3A-83C03B9CC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4" y="0"/>
            <a:ext cx="8265110" cy="50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0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A2178A0-4F97-4812-AD08-A3DB5DE4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0"/>
            <a:ext cx="8275117" cy="46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91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699F5A0-A4ED-49D2-935B-D7467CCA5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0"/>
            <a:ext cx="8247355" cy="56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6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9A1925-9B17-4B7F-B3F9-80F8422F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0" y="0"/>
            <a:ext cx="7379901" cy="63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A622C1EE-CA47-4843-96BF-E71F5263F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4" y="-1"/>
            <a:ext cx="8186400" cy="6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9AB6276-A1CF-420E-9BA6-C9E78037D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2" y="0"/>
            <a:ext cx="7119866" cy="63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1C978FDE-ED64-41C9-8568-BBF1AB421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3" y="0"/>
            <a:ext cx="8303270" cy="6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B7DDD2-835E-4D55-A1E2-35AD168A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74" y="0"/>
            <a:ext cx="7650865" cy="62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21741DED-8CAD-4F0E-A67F-5B9D37A2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0"/>
            <a:ext cx="8282865" cy="43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C4DDB8-DC55-4220-B3E3-943F611E0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8" y="-1"/>
            <a:ext cx="8270718" cy="61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0</Words>
  <Application>Microsoft Office PowerPoint</Application>
  <PresentationFormat>Skærmshow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51</cp:revision>
  <dcterms:created xsi:type="dcterms:W3CDTF">2021-01-02T13:17:01Z</dcterms:created>
  <dcterms:modified xsi:type="dcterms:W3CDTF">2021-01-02T22:45:05Z</dcterms:modified>
</cp:coreProperties>
</file>