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718276" cy="22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73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83002" cy="40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8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1639"/>
            <a:ext cx="6465565" cy="37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4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7151737" cy="193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0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647681" cy="24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0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321549" cy="34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2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259066" cy="30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412607" cy="431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4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438156" cy="477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7435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0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946651" cy="564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6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115050" cy="21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5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7142212" cy="377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053980" cy="39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8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018659" cy="35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6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801222" cy="23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5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772919" cy="34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289054" cy="50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7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78976"/>
            <a:ext cx="56156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2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8765"/>
            <a:ext cx="6014467" cy="402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96941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21</cp:revision>
  <dcterms:created xsi:type="dcterms:W3CDTF">2011-03-28T11:51:52Z</dcterms:created>
  <dcterms:modified xsi:type="dcterms:W3CDTF">2011-07-15T08:46:46Z</dcterms:modified>
</cp:coreProperties>
</file>