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27-07-2019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47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27-07-2019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8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27-07-2019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6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27-07-2019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95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27-07-2019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3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27-07-2019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40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27-07-2019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99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27-07-2019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411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27-07-2019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617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27-07-2019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076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27-07-2019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53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 userDrawn="1"/>
        </p:nvSpPr>
        <p:spPr>
          <a:xfrm>
            <a:off x="1043608" y="6402496"/>
            <a:ext cx="2604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bg1"/>
                </a:solidFill>
              </a:rPr>
              <a:t>Afsætning A2 – 4. udgave</a:t>
            </a:r>
            <a:endParaRPr lang="da-DK" sz="1600" dirty="0">
              <a:solidFill>
                <a:schemeClr val="bg1"/>
              </a:solidFill>
            </a:endParaRPr>
          </a:p>
        </p:txBody>
      </p:sp>
      <p:sp>
        <p:nvSpPr>
          <p:cNvPr id="5" name="Tekstboks 4"/>
          <p:cNvSpPr txBox="1"/>
          <p:nvPr userDrawn="1"/>
        </p:nvSpPr>
        <p:spPr>
          <a:xfrm>
            <a:off x="1043608" y="6428369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Erhvervsjura</a:t>
            </a:r>
            <a:r>
              <a:rPr lang="da-DK" sz="1600" b="0" cap="none" spc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B </a:t>
            </a:r>
            <a:r>
              <a:rPr lang="da-DK" sz="1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– 1. udgave</a:t>
            </a:r>
            <a:endParaRPr lang="da-DK" sz="1600" b="0" cap="none" spc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9" name="Tekstboks 8"/>
          <p:cNvSpPr txBox="1"/>
          <p:nvPr userDrawn="1"/>
        </p:nvSpPr>
        <p:spPr>
          <a:xfrm>
            <a:off x="550615" y="6371718"/>
            <a:ext cx="3854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Erhvervsjura B – 1. udgave</a:t>
            </a:r>
            <a:endParaRPr lang="da-DK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0543" cy="6896980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28" y="6215787"/>
            <a:ext cx="8656872" cy="681193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610" y="6215786"/>
            <a:ext cx="1555390" cy="681193"/>
          </a:xfrm>
          <a:prstGeom prst="rect">
            <a:avLst/>
          </a:prstGeom>
        </p:spPr>
      </p:pic>
      <p:sp>
        <p:nvSpPr>
          <p:cNvPr id="11" name="Tekstboks 10"/>
          <p:cNvSpPr txBox="1"/>
          <p:nvPr userDrawn="1"/>
        </p:nvSpPr>
        <p:spPr>
          <a:xfrm>
            <a:off x="487128" y="6387107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 markedsføring – 6. udgave</a:t>
            </a:r>
            <a:endParaRPr lang="da-DK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76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27-07-2019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29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27-07-2019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58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27-07-2019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7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27-07-2019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396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27-07-2019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144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27-07-2019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27-07-2019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328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27-07-2019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27-07-2019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27-07-2019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49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27-07-2019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75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27-07-2019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2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27-07-2019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20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27-07-2019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t>27-07-2019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060848"/>
            <a:ext cx="7659529" cy="20145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41365"/>
            <a:ext cx="797242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60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62798"/>
            <a:ext cx="7685246" cy="246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9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6632"/>
            <a:ext cx="7740967" cy="594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6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79724"/>
            <a:ext cx="8251031" cy="457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8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04664"/>
            <a:ext cx="7602855" cy="542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8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94" y="135310"/>
            <a:ext cx="7407592" cy="594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6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8640"/>
            <a:ext cx="6647498" cy="596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60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76" y="1692909"/>
            <a:ext cx="7680960" cy="292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60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30188"/>
            <a:ext cx="7554277" cy="584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60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</TotalTime>
  <Words>0</Words>
  <Application>Microsoft Office PowerPoint</Application>
  <PresentationFormat>Skærmshow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10</vt:i4>
      </vt:variant>
    </vt:vector>
  </HeadingPairs>
  <TitlesOfParts>
    <vt:vector size="12" baseType="lpstr"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Rikke Detlevsen</cp:lastModifiedBy>
  <cp:revision>24</cp:revision>
  <dcterms:created xsi:type="dcterms:W3CDTF">2015-07-14T11:20:10Z</dcterms:created>
  <dcterms:modified xsi:type="dcterms:W3CDTF">2019-07-27T08:50:35Z</dcterms:modified>
</cp:coreProperties>
</file>