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248"/>
            <a:ext cx="1000265" cy="6611273"/>
          </a:xfrm>
          <a:prstGeom prst="rect">
            <a:avLst/>
          </a:prstGeom>
        </p:spPr>
      </p:pic>
      <p:pic>
        <p:nvPicPr>
          <p:cNvPr id="2050" name="Picture 2" descr="K:\6 Trojka\Nye udgaver 2017\PowerPoints - Trojka.dk 2017\Diasmaster\2017-07-19_191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27253"/>
            <a:ext cx="9144000" cy="54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1052836" y="6431748"/>
            <a:ext cx="4311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Logistik &amp; </a:t>
            </a:r>
            <a:r>
              <a:rPr lang="da-DK" sz="1600" dirty="0" err="1" smtClean="0">
                <a:solidFill>
                  <a:schemeClr val="bg1"/>
                </a:solidFill>
              </a:rPr>
              <a:t>supply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chain</a:t>
            </a:r>
            <a:r>
              <a:rPr lang="da-DK" sz="1600" dirty="0" smtClean="0">
                <a:solidFill>
                  <a:schemeClr val="bg1"/>
                </a:solidFill>
              </a:rPr>
              <a:t> management – 3. udgave</a:t>
            </a:r>
            <a:endParaRPr lang="da-DK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3306" y="2060848"/>
            <a:ext cx="8020694" cy="24435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88640"/>
            <a:ext cx="7501985" cy="6034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4741" y="1340768"/>
            <a:ext cx="7999259" cy="37595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0454" y="1844824"/>
            <a:ext cx="8003546" cy="2735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519132" cy="38367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7601" y="1556792"/>
            <a:ext cx="7986399" cy="32665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620688"/>
            <a:ext cx="7744906" cy="51613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1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196752"/>
            <a:ext cx="7616301" cy="42677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2018-06-12T06:16:11Z</dcterms:modified>
</cp:coreProperties>
</file>