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11-08-2011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907138" cy="261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69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766170" cy="24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9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702052" cy="389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32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753597" cy="319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92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2959"/>
            <a:ext cx="6378699" cy="348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5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450707" cy="332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31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5357813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2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0688"/>
            <a:ext cx="495532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20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719689" cy="371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09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505078" cy="320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94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7776"/>
            <a:ext cx="505350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52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14974"/>
            <a:ext cx="3391843" cy="240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7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88151"/>
            <a:ext cx="7180312" cy="34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1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00688"/>
            <a:ext cx="6657206" cy="292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5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842941" cy="287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22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23" y="908720"/>
            <a:ext cx="5927601" cy="439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5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585198" cy="40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9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754763" cy="401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54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4511"/>
            <a:ext cx="6162675" cy="356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4525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19</cp:revision>
  <dcterms:created xsi:type="dcterms:W3CDTF">2011-03-28T11:51:52Z</dcterms:created>
  <dcterms:modified xsi:type="dcterms:W3CDTF">2011-08-11T09:29:47Z</dcterms:modified>
</cp:coreProperties>
</file>