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184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7990686" cy="2353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977" y="2367112"/>
            <a:ext cx="7095211" cy="162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63" y="2146369"/>
            <a:ext cx="7930670" cy="222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6780366" cy="558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61" y="1277278"/>
            <a:ext cx="7934957" cy="38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88639"/>
            <a:ext cx="4461181" cy="6008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692696"/>
            <a:ext cx="6201641" cy="48870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1888" y="5579703"/>
            <a:ext cx="795449" cy="37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484784"/>
            <a:ext cx="6220694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421" y="1637734"/>
            <a:ext cx="7099021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9552"/>
            <a:ext cx="4474518" cy="60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91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Skærmshow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10</vt:i4>
      </vt:variant>
    </vt:vector>
  </HeadingPairs>
  <TitlesOfParts>
    <vt:vector size="12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2017-07-12T07:36:18Z</dcterms:modified>
</cp:coreProperties>
</file>