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728" autoAdjust="0"/>
  </p:normalViewPr>
  <p:slideViewPr>
    <p:cSldViewPr>
      <p:cViewPr>
        <p:scale>
          <a:sx n="78" d="100"/>
          <a:sy n="78" d="100"/>
        </p:scale>
        <p:origin x="-9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6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idefod 8"/>
          <p:cNvSpPr>
            <a:spLocks noGrp="1"/>
          </p:cNvSpPr>
          <p:nvPr>
            <p:ph type="ftr" sz="quarter" idx="4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" name="Pladsholder til diasbillede 12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196975" cy="9144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65163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65163" y="6523038"/>
            <a:ext cx="15049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010525" y="6604000"/>
            <a:ext cx="1133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E42432-A40D-4EB4-B99F-EAB5C73F352E}" type="datetimeFigureOut">
              <a:rPr lang="da-DK"/>
              <a:pPr>
                <a:defRPr/>
              </a:pPr>
              <a:t>12-09-2012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4E8D01-C497-4AF3-8F0D-818F846642D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981075"/>
            <a:ext cx="725805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88" y="1084263"/>
            <a:ext cx="7254875" cy="364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33375"/>
            <a:ext cx="511175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196975"/>
            <a:ext cx="7491413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836613"/>
            <a:ext cx="70961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836613"/>
            <a:ext cx="725328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836613"/>
            <a:ext cx="7107237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765175"/>
            <a:ext cx="6608763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8075" y="1052513"/>
            <a:ext cx="751046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2863" y="1484313"/>
            <a:ext cx="7259637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912813"/>
            <a:ext cx="7466013" cy="381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836613"/>
            <a:ext cx="7367588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9675" y="836613"/>
            <a:ext cx="739298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188913"/>
            <a:ext cx="4460875" cy="55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5791200"/>
            <a:ext cx="25781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5350" y="1341438"/>
            <a:ext cx="80248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063" y="1341438"/>
            <a:ext cx="806450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6025" y="1277938"/>
            <a:ext cx="7435850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620713"/>
            <a:ext cx="7132637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5863" y="836613"/>
            <a:ext cx="73675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47625"/>
            <a:ext cx="4032250" cy="655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0313" y="1052513"/>
            <a:ext cx="73437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ig15-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93675"/>
            <a:ext cx="8450262" cy="5989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60350"/>
            <a:ext cx="7993062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0</Words>
  <Application>Microsoft Office PowerPoint</Application>
  <PresentationFormat>Skærmshow (4:3)</PresentationFormat>
  <Paragraphs>0</Paragraphs>
  <Slides>23</Slides>
  <Notes>23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Designskabeloner</vt:lpstr>
      </vt:variant>
      <vt:variant>
        <vt:i4>2</vt:i4>
      </vt:variant>
      <vt:variant>
        <vt:lpstr>Diastitler</vt:lpstr>
      </vt:variant>
      <vt:variant>
        <vt:i4>23</vt:i4>
      </vt:variant>
    </vt:vector>
  </HeadingPairs>
  <TitlesOfParts>
    <vt:vector size="27" baseType="lpstr">
      <vt:lpstr>Arial</vt:lpstr>
      <vt:lpstr>Calibri</vt:lpstr>
      <vt:lpstr>Kontortema</vt:lpstr>
      <vt:lpstr>Kontortema</vt:lpstr>
      <vt:lpstr>Dias nummer 1</vt:lpstr>
      <vt:lpstr>Dias nummer 2</vt:lpstr>
      <vt:lpstr>Dias nummer 3</vt:lpstr>
      <vt:lpstr>Dias nummer 4</vt:lpstr>
      <vt:lpstr>Dias nummer 5</vt:lpstr>
      <vt:lpstr>Dias nummer 6</vt:lpstr>
      <vt:lpstr>Dias nummer 7</vt:lpstr>
      <vt:lpstr>Dias nummer 8</vt:lpstr>
      <vt:lpstr>Dias nummer 9</vt:lpstr>
      <vt:lpstr>Dias nummer 10</vt:lpstr>
      <vt:lpstr>Dias nummer 11</vt:lpstr>
      <vt:lpstr>Dias nummer 12</vt:lpstr>
      <vt:lpstr>Dias nummer 13</vt:lpstr>
      <vt:lpstr>Dias nummer 14</vt:lpstr>
      <vt:lpstr>Dias nummer 15</vt:lpstr>
      <vt:lpstr>Dias nummer 16</vt:lpstr>
      <vt:lpstr>Dias nummer 17</vt:lpstr>
      <vt:lpstr>Dias nummer 18</vt:lpstr>
      <vt:lpstr>Dias nummer 19</vt:lpstr>
      <vt:lpstr>Dias nummer 20</vt:lpstr>
      <vt:lpstr>Dias nummer 21</vt:lpstr>
      <vt:lpstr>Dias nummer 22</vt:lpstr>
      <vt:lpstr>Dias nummer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 </dc:creator>
  <cp:lastModifiedBy>p</cp:lastModifiedBy>
  <cp:revision>37</cp:revision>
  <dcterms:created xsi:type="dcterms:W3CDTF">2011-03-28T11:51:52Z</dcterms:created>
  <dcterms:modified xsi:type="dcterms:W3CDTF">2012-09-12T10:04:44Z</dcterms:modified>
</cp:coreProperties>
</file>