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63" r:id="rId12"/>
    <p:sldId id="284" r:id="rId13"/>
    <p:sldId id="285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64" r:id="rId31"/>
    <p:sldId id="265" r:id="rId32"/>
    <p:sldId id="271" r:id="rId33"/>
    <p:sldId id="272" r:id="rId34"/>
    <p:sldId id="273" r:id="rId35"/>
    <p:sldId id="274" r:id="rId36"/>
    <p:sldId id="275" r:id="rId37"/>
    <p:sldId id="276" r:id="rId3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5" autoAdjust="0"/>
    <p:restoredTop sz="94690" autoAdjust="0"/>
  </p:normalViewPr>
  <p:slideViewPr>
    <p:cSldViewPr>
      <p:cViewPr>
        <p:scale>
          <a:sx n="71" d="100"/>
          <a:sy n="71" d="100"/>
        </p:scale>
        <p:origin x="-17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FE47-4306-4C69-B491-F0BA841BFBCA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59E1E-4CFD-4280-A0AF-576B9D9636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7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9E1E-4CFD-4280-A0AF-576B9D9636D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27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7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925099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16632"/>
            <a:ext cx="8791575" cy="4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8596"/>
            <a:ext cx="7876440" cy="60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269322"/>
            <a:ext cx="8791575" cy="4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6" cy="6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93993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3" y="0"/>
            <a:ext cx="7660444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8184"/>
            <a:ext cx="8382377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2" y="548680"/>
            <a:ext cx="8791575" cy="37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4" cy="59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2" y="0"/>
            <a:ext cx="6960554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476672"/>
            <a:ext cx="8791576" cy="28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51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476672"/>
            <a:ext cx="8790733" cy="28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5" cy="43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476672"/>
            <a:ext cx="8791575" cy="26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71"/>
            <a:ext cx="8791575" cy="42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476672"/>
            <a:ext cx="8791575" cy="31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48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6" cy="63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48107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"/>
            <a:ext cx="7124542" cy="6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476672"/>
            <a:ext cx="8791575" cy="32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6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476672"/>
            <a:ext cx="8791574" cy="31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48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04664"/>
            <a:ext cx="8791574" cy="25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551857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75" y="1"/>
            <a:ext cx="6462003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45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8" y="0"/>
            <a:ext cx="868963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3" y="0"/>
            <a:ext cx="7420756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9" y="0"/>
            <a:ext cx="730317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7" y="0"/>
            <a:ext cx="841786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39292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188640"/>
            <a:ext cx="8791575" cy="48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Skærmshow (4:3)</PresentationFormat>
  <Paragraphs>1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37</vt:i4>
      </vt:variant>
    </vt:vector>
  </HeadingPairs>
  <TitlesOfParts>
    <vt:vector size="3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18</cp:revision>
  <dcterms:created xsi:type="dcterms:W3CDTF">2012-07-25T12:14:28Z</dcterms:created>
  <dcterms:modified xsi:type="dcterms:W3CDTF">2012-08-03T15:13:35Z</dcterms:modified>
</cp:coreProperties>
</file>