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6 Trojka\Nye udgaver 2017\PowerPoints - Trojka.dk 2017\Diasmaster\2017-07-07_18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502"/>
            <a:ext cx="9144000" cy="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2053" name="Picture 5" descr="K:\6 Trojka\Nye udgaver 2017\PowerPoints - Trojka.dk 2017\Diasmaster\2017-07-07_18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"/>
            <a:ext cx="952633" cy="686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959723" y="6470561"/>
            <a:ext cx="2388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Organisation – 6.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7947817" cy="2370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6" y="2018121"/>
            <a:ext cx="7943531" cy="24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62" y="433652"/>
            <a:ext cx="7950675" cy="54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76500"/>
            <a:ext cx="7922096" cy="16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97" y="2132856"/>
            <a:ext cx="7922096" cy="23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91" y="476672"/>
            <a:ext cx="7932099" cy="55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693464" cy="51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18215"/>
            <a:ext cx="7913523" cy="346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25" y="548680"/>
            <a:ext cx="7504843" cy="54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5" y="527170"/>
            <a:ext cx="7907331" cy="54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5" y="476672"/>
            <a:ext cx="8086902" cy="54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52275"/>
            <a:ext cx="7130458" cy="42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4" y="207237"/>
            <a:ext cx="7828738" cy="59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7279069" cy="382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16" y="1052736"/>
            <a:ext cx="7476264" cy="3832443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431" y="4885179"/>
            <a:ext cx="79544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5" y="1143875"/>
            <a:ext cx="7519133" cy="391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9368"/>
            <a:ext cx="5881556" cy="59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9" y="188640"/>
            <a:ext cx="8015454" cy="59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36" y="2035155"/>
            <a:ext cx="7939244" cy="244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7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Skærmshow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19</vt:i4>
      </vt:variant>
    </vt:vector>
  </HeadingPairs>
  <TitlesOfParts>
    <vt:vector size="21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11</cp:revision>
  <dcterms:created xsi:type="dcterms:W3CDTF">2015-07-14T11:20:10Z</dcterms:created>
  <dcterms:modified xsi:type="dcterms:W3CDTF">2017-07-12T13:08:56Z</dcterms:modified>
</cp:coreProperties>
</file>