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11-08-2011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670651" cy="251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5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7108304" cy="194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0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513190" cy="297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00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23" y="404664"/>
            <a:ext cx="613230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39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3533"/>
            <a:ext cx="6297166" cy="449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5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340599" cy="273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7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350124" cy="31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01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513190" cy="229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088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279282" cy="303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7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348288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70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403082" cy="331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52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060679" cy="260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9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60" y="1124744"/>
            <a:ext cx="5836543" cy="326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2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530827" cy="321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9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828384" cy="21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2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453693" cy="208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12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22293"/>
            <a:ext cx="6153150" cy="361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2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33497"/>
            <a:ext cx="6628631" cy="17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816080" cy="150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582419" cy="476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1162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25</cp:revision>
  <dcterms:created xsi:type="dcterms:W3CDTF">2011-03-28T11:51:52Z</dcterms:created>
  <dcterms:modified xsi:type="dcterms:W3CDTF">2011-08-11T12:25:26Z</dcterms:modified>
</cp:coreProperties>
</file>