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07332"/>
            <a:ext cx="7673459" cy="201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1" y="764704"/>
            <a:ext cx="7371951" cy="46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5168034" cy="59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88" y="161230"/>
            <a:ext cx="6721779" cy="58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8" y="397340"/>
            <a:ext cx="7783488" cy="52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80" y="116632"/>
            <a:ext cx="6875152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39"/>
            <a:ext cx="7595343" cy="59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8030697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" y="1577760"/>
            <a:ext cx="7686320" cy="31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1655265"/>
            <a:ext cx="7652025" cy="29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6368"/>
            <a:ext cx="7501985" cy="58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54554"/>
            <a:ext cx="7484838" cy="27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7" y="1265709"/>
            <a:ext cx="7677746" cy="37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7" y="1090580"/>
            <a:ext cx="7530564" cy="41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22805"/>
            <a:ext cx="7613443" cy="36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614819" cy="59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81" y="1994173"/>
            <a:ext cx="7566288" cy="22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630591" cy="35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2052861"/>
            <a:ext cx="7669172" cy="20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19</vt:i4>
      </vt:variant>
    </vt:vector>
  </HeadingPairs>
  <TitlesOfParts>
    <vt:vector size="21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2019-07-31T08:35:38Z</dcterms:modified>
</cp:coreProperties>
</file>