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K:\6 Trojka\Nye udgaver 2017\PowerPoints - Trojka.dk 2017\Diasmaster\2017-07-07_18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0502"/>
            <a:ext cx="9144000" cy="43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pic>
        <p:nvPicPr>
          <p:cNvPr id="2053" name="Picture 5" descr="K:\6 Trojka\Nye udgaver 2017\PowerPoints - Trojka.dk 2017\Diasmaster\2017-07-07_180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81"/>
            <a:ext cx="952633" cy="6867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boks 1"/>
          <p:cNvSpPr txBox="1"/>
          <p:nvPr userDrawn="1"/>
        </p:nvSpPr>
        <p:spPr>
          <a:xfrm>
            <a:off x="959723" y="6470561"/>
            <a:ext cx="2388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Organisation – 6. udgave</a:t>
            </a:r>
            <a:endParaRPr lang="da-DK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40" y="1915910"/>
            <a:ext cx="7964965" cy="23320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908720"/>
            <a:ext cx="7523896" cy="469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06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96752"/>
            <a:ext cx="7568670" cy="427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06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352" y="1398356"/>
            <a:ext cx="7604870" cy="380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06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12" y="692696"/>
            <a:ext cx="7853507" cy="510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06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8640"/>
            <a:ext cx="7041864" cy="59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06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50" y="836712"/>
            <a:ext cx="7544853" cy="464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06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36" y="1363370"/>
            <a:ext cx="7934957" cy="360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06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179" y="692696"/>
            <a:ext cx="7339085" cy="513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06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764704"/>
            <a:ext cx="8002117" cy="510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06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Skærmshow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10</vt:i4>
      </vt:variant>
    </vt:vector>
  </HeadingPairs>
  <TitlesOfParts>
    <vt:vector size="12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10</cp:revision>
  <dcterms:created xsi:type="dcterms:W3CDTF">2015-07-14T11:20:10Z</dcterms:created>
  <dcterms:modified xsi:type="dcterms:W3CDTF">2017-07-12T10:40:13Z</dcterms:modified>
</cp:coreProperties>
</file>