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1BC1D-4410-430F-854B-20577E5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3A1E88-9C9D-4869-B6DB-6B95A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53010-C5F0-4F08-9AB9-677C044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4905-EBF9-4CB5-9DFB-146AF0E0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E30F05-A2A9-4CC8-9D36-5C3B0411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3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87B-1DB7-4C34-8CB8-87E6FABD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B392D-0134-467C-B26F-493F380F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6AB8A7-1CA1-4981-A05A-D5F15A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B39F5-BD0D-4BAE-B4CC-5C37E187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2D4FBF-0603-42E4-B74E-F0DF94C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5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CEB5-FEBC-4865-883D-0CA3367E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5F8D5F-F8CE-4C71-9369-990D2AA4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CEE0-FF43-42FA-B6D3-78C7940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5B0BD-C4E8-49EC-A30C-F7B8C181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1B478E-C158-43C5-9264-17F7821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4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4F83-C23B-48B8-B73C-B3E87447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8B1F-8A87-449E-B12F-AF817D88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EE630-99DD-4EE5-A7D7-1F0D8B5F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FD811D-6277-40F6-A688-9B1BC10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3078BB-4CB0-431F-AD6B-26760FE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90EF7B-757B-4402-8AAC-A0BA003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9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3AC-F088-4BEE-9203-8BE26CA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517482-C68A-440C-A4BB-6FC457B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782049-2806-4AE9-A6DA-1C7726DA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BFD182-2B2F-48BD-8575-2A5F62C7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00BBE-FBEA-4148-B36F-36DF702D8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BE0CD1-1124-4D05-BC6C-AD3467C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360656-06B9-47CF-A9AC-E3DFEE6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42FEC-3B24-4F92-AE0B-37A86C7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695D-20DF-4FD1-B34B-FE9CD8A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D53024-0BAD-471B-BAB7-6A6DB4B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166DA-B571-46AF-8F7F-88A2F8F4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70DA9-7A88-4A29-9D9F-6112254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6649F1-1676-45C7-864D-9B5BD54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C81E17-0DDA-4B85-9F3D-2FBDD01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3BE30D-074D-4C0B-99D1-8D6362E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40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F32D-80C1-4966-BA3F-A6E596F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764A7A-0C76-41E3-9515-647618A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30CACB-6D01-4A47-92C1-CC5AD0A8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CD6DCF-FDCD-493A-837A-81BAEF2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6C9E53-5957-4159-A034-EB4AD3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2479AC-DAD5-4D13-909C-B15A610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F52B-20AE-4213-A35C-4EF1754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DDE951-3AD1-431E-AEB5-F3E1E143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F45AD-F2BB-4DEC-950C-D83D18493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4864E0-27FE-4A63-ABF7-10BEBEF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1C5F0-319A-434F-962D-DD6E69B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23360B-AAF2-464C-A926-15C6CEC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0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7FA8-7F64-4733-9040-FBFB8C3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A21AE36-49D2-4BDA-88A1-5E1606EF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7C9BE-F6D9-414B-AC9F-9121ED6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9ED06-4AA9-4CF3-B449-C39481A2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69EBF-0E1A-4DC3-8235-9AD4D47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7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E3FE2-8BE2-419D-98D9-C8BD9CB8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339AF3-DCA5-423B-B4B2-EEB9B4D2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C7233-197E-4452-A43F-6CBA925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3450E4-6D07-42BB-BFDD-5AB400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C4546-5FD2-459F-A6DF-80D57CE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81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B00E-6950-4B97-9780-FF033588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49C297-3E0C-481B-B1F5-8D822AB5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E7EAA-150F-4F21-905A-4BB7126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9F16-A174-4953-90A5-90D25AA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AE0A1-E2E9-450C-9C13-C11338C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ED29C-0B5E-4535-B656-9968C4D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8C325-23AB-4631-86EC-3889296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5D7540-54A0-4725-9790-9DC17E2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1E86-E6BE-403F-8A17-B1EDA95B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BB201-D22F-4D2B-8487-9C468D8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552C-DF93-4670-834F-AC9FF47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D8EE5-8266-4AA4-8A88-7A2F5C0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4498E-B9A9-4384-8C07-A7C5C38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C014B6-97AB-424C-AF6A-D2B520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A5A83-26DF-4636-8B89-AA57C007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9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F815-C93D-4EE7-80A6-A9E2ADF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B6A57F-FCCE-487D-908C-3398B9D8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9CDCA-0E61-401B-B184-20AAEE14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6A18B3-7C6C-410D-9164-32FB3C80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07A2C9-6DCA-4E77-B640-AAE3DAAD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E5D95D-8174-4C58-97CC-3E483BC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746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8F87-5946-4F30-B4A0-BA0AAF4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4DD05A-7F35-488D-88C8-83094D3A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5C77C-441B-4F3C-86C0-65AC1220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AF9BC5-EC7A-4E3C-8DC5-573466200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3BEEB5-FB26-4D36-92D1-26B1DE8F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4DFB51-C9E4-4B7A-9B0A-C4BE55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09A871-727B-4084-837A-60F60A16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01D05B-1C9C-469E-A546-F563BF6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6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BAF8-A611-4FE6-B6D6-2DAC6BE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FF5E15-A2B6-4A25-9ED3-0777D61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32934A-4CAE-43D5-BAB9-6EB6EE7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0DD568-D5E4-4420-8724-47A0B10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5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870966-E94C-4E43-BDE5-849B51C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A8F2EA-D778-4D96-BA1C-5D00A0D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399B5-487A-4C89-9B3F-A0DD78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213EB-D04A-4A74-BCEC-E2E209F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8BAD65-3784-4990-BF8A-8C8E7A3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C0B83A-F6C8-49AC-858F-626BF28D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5E181A-F118-40E2-ADC7-1E8C1C6D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42179-C209-41D3-A788-FC94150B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BB205-8CAB-4454-A958-104F925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1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BA0-A744-459C-8F39-F66C036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1FA5F2-931D-4600-BD93-5DA16DF8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15AE26-7103-4EB7-A656-260F7DDA3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F4ED73-DC7C-406D-AB45-6EA023E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FE6FBD-588C-4154-926A-486634F2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D866E-B2BB-43F3-A777-705764DD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6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B5DD-D174-40AE-9357-EEC8C86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2A9D8A-3E48-4A7F-B435-6089792DB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C9504-41CD-4863-A0D4-24CB106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A23AD0-E6C2-46AA-877E-8B056B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C26A51-31BE-4A71-B73D-BB16EAC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0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41868E-A6A0-4A50-9949-4B0C6875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28AC2E-E4A5-4B8D-9DB9-05B2C8F0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2D29B-5381-41EE-95C9-5519FB0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8051F-A9D5-4482-99B9-D8E538AE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0CB57-7BA3-4D4D-9DFA-5451B9E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3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3D2FC0-6028-4D23-A79D-E5016C11F28A}"/>
              </a:ext>
            </a:extLst>
          </p:cNvPr>
          <p:cNvSpPr txBox="1"/>
          <p:nvPr userDrawn="1"/>
        </p:nvSpPr>
        <p:spPr>
          <a:xfrm>
            <a:off x="958788" y="6444714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26526-6109-4ED3-BB91-C28C1A4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20E53A-4538-42D7-9802-7ED65BA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2CCF6D-56F3-4B10-8277-7F3A1B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E8CF41-A539-45CA-800E-54077104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2872AF-A5B1-4512-BB66-26D8303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1F6E2-CE00-4DCC-A050-983CA2A1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DAEC6C-EF7C-428B-AE50-D581BC64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B95-0C5F-4E7F-9D5A-B15852F8495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3B53C-2E96-40C9-85F7-59D15D14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4555AE-6DD6-4DDA-951F-2D106A05B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FA6EF3-A468-49F8-A2FA-E5E9EB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E47CF-9C1F-460B-857C-5F2F1579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7D36B-CB4D-4CC0-A5A1-9FE07FB7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D78E-23BC-42C5-AC97-7F3A38EE6B9D}" type="datetimeFigureOut">
              <a:rPr lang="da-DK" smtClean="0"/>
              <a:t>02-01-2021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90B834-E7B6-4EC2-A417-9033FC47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2D374-194B-419E-BC23-9C83422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586B5D1-C5D1-4779-BDC4-31FF96760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1554669"/>
            <a:ext cx="8256233" cy="242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A60779-2555-41A0-9FCA-361E9A965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1" y="0"/>
            <a:ext cx="8299719" cy="60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B1D9AC4-5F86-45F7-81BD-BF00EAA17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65" y="0"/>
            <a:ext cx="5462967" cy="63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0815DE96-F5B6-4135-B89F-C719FBBA7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9" y="716406"/>
            <a:ext cx="8215882" cy="36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93879A5-987A-44A1-A521-B67B9A76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3" y="1"/>
            <a:ext cx="8267839" cy="57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3944860-C215-422C-AD8A-013B7B496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8" y="0"/>
            <a:ext cx="6696319" cy="63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8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49DE01-0203-42A6-A0CA-770E6CF61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16" y="0"/>
            <a:ext cx="7161899" cy="62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2CAC7E-0D98-464B-966B-27794E0D6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44" y="0"/>
            <a:ext cx="7416706" cy="63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7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2B2D738-25EA-49E1-9641-EB9A19740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13" y="0"/>
            <a:ext cx="7891295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8873DD8-CF9D-42E7-A6E1-4987DDC70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-1"/>
            <a:ext cx="8303609" cy="468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29ADAA8-37C1-4235-BE55-698DEBB17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0"/>
            <a:ext cx="8282866" cy="50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466C028-F6DD-4CE9-9163-37C81E953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37" y="0"/>
            <a:ext cx="6611851" cy="63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2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C77B4D0D-0857-4EA0-BF73-AA3BAA108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5" y="0"/>
            <a:ext cx="8044878" cy="63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875D08C-5814-4E77-93AB-8334EF78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5" y="0"/>
            <a:ext cx="8306193" cy="51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1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FC740A-8E52-44CB-86D7-DB55BBCE4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2" y="0"/>
            <a:ext cx="8338564" cy="62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62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30</cp:revision>
  <dcterms:created xsi:type="dcterms:W3CDTF">2021-01-02T13:17:01Z</dcterms:created>
  <dcterms:modified xsi:type="dcterms:W3CDTF">2021-01-02T17:07:29Z</dcterms:modified>
</cp:coreProperties>
</file>