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7990686" cy="23749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86" y="1753913"/>
            <a:ext cx="7956391" cy="29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0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Kontortema</vt:lpstr>
      <vt:lpstr>Brugerdefineret design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2017-07-12T08:27:03Z</dcterms:modified>
</cp:coreProperties>
</file>