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88840"/>
            <a:ext cx="7973538" cy="23449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147" y="2116187"/>
            <a:ext cx="7973538" cy="226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41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109590"/>
            <a:ext cx="7904949" cy="225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41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65603"/>
            <a:ext cx="7767770" cy="334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41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75" y="1556792"/>
            <a:ext cx="8012120" cy="352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41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17" y="1628800"/>
            <a:ext cx="7947817" cy="329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41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56792"/>
            <a:ext cx="7986399" cy="34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41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56792"/>
            <a:ext cx="7990686" cy="355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41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586" y="1556792"/>
            <a:ext cx="7969252" cy="337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41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Skærmshow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9</vt:i4>
      </vt:variant>
    </vt:vector>
  </HeadingPairs>
  <TitlesOfParts>
    <vt:vector size="11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12</cp:revision>
  <dcterms:created xsi:type="dcterms:W3CDTF">2015-07-14T11:20:10Z</dcterms:created>
  <dcterms:modified xsi:type="dcterms:W3CDTF">2017-07-12T08:44:31Z</dcterms:modified>
</cp:coreProperties>
</file>