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25-08-2011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95" y="1412776"/>
            <a:ext cx="770640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89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904656" cy="51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88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60" y="1052736"/>
            <a:ext cx="790530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94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88640"/>
            <a:ext cx="6120681" cy="621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25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14" y="1578058"/>
            <a:ext cx="8012500" cy="221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3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0" y="116632"/>
            <a:ext cx="437811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82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032"/>
            <a:ext cx="492598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83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17041"/>
            <a:ext cx="7128792" cy="517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942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35" y="1412776"/>
            <a:ext cx="7855638" cy="369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56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8" y="1556792"/>
            <a:ext cx="80236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01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91543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39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7"/>
            <a:ext cx="7828429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589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5476503" cy="168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03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463583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3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76" y="980728"/>
            <a:ext cx="774673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65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8" y="764703"/>
            <a:ext cx="4032448" cy="295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6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3"/>
            <a:ext cx="4032448" cy="533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60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4248472" cy="60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0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52" y="1196752"/>
            <a:ext cx="764114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16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6" y="1124744"/>
            <a:ext cx="775248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51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848872" cy="16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1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715575"/>
            <a:ext cx="7162651" cy="516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33109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46</cp:revision>
  <dcterms:created xsi:type="dcterms:W3CDTF">2011-03-28T11:51:52Z</dcterms:created>
  <dcterms:modified xsi:type="dcterms:W3CDTF">2011-08-25T11:27:19Z</dcterms:modified>
</cp:coreProperties>
</file>