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11-08-2011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8054"/>
            <a:ext cx="6960096" cy="273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06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547098" cy="429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5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215633" cy="216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1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5025405" cy="546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18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445717" cy="32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93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259066" cy="350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32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619106" cy="415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6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35026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7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918076" cy="202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2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7061845" cy="469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1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412607" cy="33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64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348288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95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916663" cy="52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9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5044455" cy="39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6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72470"/>
            <a:ext cx="6206108" cy="388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87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6009134" cy="26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356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24</cp:revision>
  <dcterms:created xsi:type="dcterms:W3CDTF">2011-03-28T11:51:52Z</dcterms:created>
  <dcterms:modified xsi:type="dcterms:W3CDTF">2011-08-11T12:22:34Z</dcterms:modified>
</cp:coreProperties>
</file>