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232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25" y="1988840"/>
            <a:ext cx="8016407" cy="23420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38" y="1052736"/>
            <a:ext cx="8047844" cy="456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05" y="1387633"/>
            <a:ext cx="8100238" cy="367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3</vt:i4>
      </vt:variant>
    </vt:vector>
  </HeadingPairs>
  <TitlesOfParts>
    <vt:vector size="5" baseType="lpstr"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11</cp:revision>
  <dcterms:created xsi:type="dcterms:W3CDTF">2015-07-14T11:20:10Z</dcterms:created>
  <dcterms:modified xsi:type="dcterms:W3CDTF">2017-07-12T08:05:03Z</dcterms:modified>
</cp:coreProperties>
</file>