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71823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802745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1" y="260648"/>
            <a:ext cx="4144903" cy="3888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149080"/>
            <a:ext cx="4144902" cy="21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1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23" y="1196752"/>
            <a:ext cx="780499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7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70" y="1268760"/>
            <a:ext cx="80454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5" y="1052736"/>
            <a:ext cx="759868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13061"/>
            <a:ext cx="6624736" cy="56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6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61" y="1196752"/>
            <a:ext cx="79557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7200800" cy="59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3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79" y="1412776"/>
            <a:ext cx="790030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679084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7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89" y="1196752"/>
            <a:ext cx="76416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6203"/>
            <a:ext cx="6912768" cy="59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26" y="1052736"/>
            <a:ext cx="77614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859412" cy="345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3731879"/>
            <a:ext cx="6872028" cy="20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2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48680"/>
            <a:ext cx="627978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6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20688"/>
            <a:ext cx="716437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16" y="1196752"/>
            <a:ext cx="817714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2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3" y="1412776"/>
            <a:ext cx="8082855" cy="22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949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45</cp:revision>
  <dcterms:created xsi:type="dcterms:W3CDTF">2011-03-28T11:51:52Z</dcterms:created>
  <dcterms:modified xsi:type="dcterms:W3CDTF">2011-08-25T11:02:31Z</dcterms:modified>
</cp:coreProperties>
</file>