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</p:sldMasterIdLst>
  <p:notesMasterIdLst>
    <p:notesMasterId r:id="rId42"/>
  </p:notesMasterIdLst>
  <p:handoutMasterIdLst>
    <p:handoutMasterId r:id="rId43"/>
  </p:handoutMasterIdLst>
  <p:sldIdLst>
    <p:sldId id="838" r:id="rId4"/>
    <p:sldId id="839" r:id="rId5"/>
    <p:sldId id="881" r:id="rId6"/>
    <p:sldId id="882" r:id="rId7"/>
    <p:sldId id="883" r:id="rId8"/>
    <p:sldId id="884" r:id="rId9"/>
    <p:sldId id="885" r:id="rId10"/>
    <p:sldId id="886" r:id="rId11"/>
    <p:sldId id="887" r:id="rId12"/>
    <p:sldId id="888" r:id="rId13"/>
    <p:sldId id="889" r:id="rId14"/>
    <p:sldId id="890" r:id="rId15"/>
    <p:sldId id="891" r:id="rId16"/>
    <p:sldId id="892" r:id="rId17"/>
    <p:sldId id="841" r:id="rId18"/>
    <p:sldId id="893" r:id="rId19"/>
    <p:sldId id="894" r:id="rId20"/>
    <p:sldId id="895" r:id="rId21"/>
    <p:sldId id="896" r:id="rId22"/>
    <p:sldId id="897" r:id="rId23"/>
    <p:sldId id="898" r:id="rId24"/>
    <p:sldId id="899" r:id="rId25"/>
    <p:sldId id="900" r:id="rId26"/>
    <p:sldId id="901" r:id="rId27"/>
    <p:sldId id="902" r:id="rId28"/>
    <p:sldId id="903" r:id="rId29"/>
    <p:sldId id="904" r:id="rId30"/>
    <p:sldId id="905" r:id="rId31"/>
    <p:sldId id="906" r:id="rId32"/>
    <p:sldId id="908" r:id="rId33"/>
    <p:sldId id="909" r:id="rId34"/>
    <p:sldId id="910" r:id="rId35"/>
    <p:sldId id="911" r:id="rId36"/>
    <p:sldId id="912" r:id="rId37"/>
    <p:sldId id="913" r:id="rId38"/>
    <p:sldId id="915" r:id="rId39"/>
    <p:sldId id="916" r:id="rId40"/>
    <p:sldId id="917" r:id="rId41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>
        <p:scale>
          <a:sx n="70" d="100"/>
          <a:sy n="70" d="100"/>
        </p:scale>
        <p:origin x="1738" y="250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13-07-2023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13-07-2023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13-07-2023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13-07-2023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13-07-2023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13-07-2023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13-07-2023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13-07-2023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13-07-2023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13-07-2023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13-07-2023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lede 17">
            <a:extLst>
              <a:ext uri="{FF2B5EF4-FFF2-40B4-BE49-F238E27FC236}">
                <a16:creationId xmlns:a16="http://schemas.microsoft.com/office/drawing/2014/main" id="{5731748D-8265-08BC-6D06-5D363BD39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207" b="-223"/>
          <a:stretch/>
        </p:blipFill>
        <p:spPr>
          <a:xfrm>
            <a:off x="569132" y="6299795"/>
            <a:ext cx="8593918" cy="56773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8DBD1C3-BB5D-791E-CC88-8A4CBD6901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7398" y="-9695"/>
            <a:ext cx="713979" cy="68746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C06DA6BA-A20C-9B55-0E91-EB1A059F187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7943" y="1642204"/>
            <a:ext cx="714252" cy="3452608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02035" y="6402814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International markedsføring – 7. udgave</a:t>
            </a:r>
          </a:p>
        </p:txBody>
      </p:sp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13-07-2023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B8CE117-E139-3C88-43EA-A991D0DB1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868" y="2329072"/>
            <a:ext cx="7529209" cy="221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5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AE6D1C8-B7AB-09A0-A171-1EAB29CEB9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989"/>
          <a:stretch/>
        </p:blipFill>
        <p:spPr>
          <a:xfrm>
            <a:off x="2720446" y="1540438"/>
            <a:ext cx="4061760" cy="246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90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4CE31EC-95D7-7872-89FB-89CD92F504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359"/>
          <a:stretch/>
        </p:blipFill>
        <p:spPr>
          <a:xfrm>
            <a:off x="2699792" y="764704"/>
            <a:ext cx="4061760" cy="482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82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8D44C53-75E8-DE64-2BCD-106AFCAED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027" y="765126"/>
            <a:ext cx="4031525" cy="512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12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597E984-0A0C-9E13-9768-B5792D50F1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138"/>
          <a:stretch/>
        </p:blipFill>
        <p:spPr>
          <a:xfrm>
            <a:off x="2758874" y="1060698"/>
            <a:ext cx="4022925" cy="373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06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6FB61A6-8A93-6BD2-C58E-D9527F6771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668"/>
          <a:stretch/>
        </p:blipFill>
        <p:spPr>
          <a:xfrm>
            <a:off x="2758874" y="1280321"/>
            <a:ext cx="4022925" cy="4092895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1EAED623-6822-C1AC-F723-FA10491D93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919"/>
          <a:stretch/>
        </p:blipFill>
        <p:spPr>
          <a:xfrm>
            <a:off x="2732301" y="962810"/>
            <a:ext cx="4103928" cy="455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67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6889DE9-382F-6A54-54D1-D29B1BE7C9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742"/>
          <a:stretch/>
        </p:blipFill>
        <p:spPr>
          <a:xfrm>
            <a:off x="2732301" y="1839126"/>
            <a:ext cx="4103928" cy="324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79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8EADED6-8D30-9E4B-7C0D-62B864A51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264" y="1843928"/>
            <a:ext cx="4034208" cy="325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72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BF3836B-12DD-419C-B1E4-1EFB4A71EC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114"/>
          <a:stretch/>
        </p:blipFill>
        <p:spPr>
          <a:xfrm>
            <a:off x="2751401" y="1628800"/>
            <a:ext cx="4063056" cy="323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49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3D9A5EB-D7F5-1400-8007-95E0959999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604"/>
          <a:stretch/>
        </p:blipFill>
        <p:spPr>
          <a:xfrm>
            <a:off x="2751401" y="1484784"/>
            <a:ext cx="4063056" cy="377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28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0FF3C97-B14E-3853-94AF-84837A1AC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774" y="933234"/>
            <a:ext cx="7597997" cy="475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59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4FA6303-C645-1385-5B97-1F7348272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229" y="2197212"/>
            <a:ext cx="7587575" cy="262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62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4963883-94C3-A62A-F5E5-9724B84AD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298" y="928353"/>
            <a:ext cx="7625245" cy="438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47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FC05A78-016E-D3E5-8A40-F28BCC993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747" y="1450439"/>
            <a:ext cx="4144004" cy="301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94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6EFB5CC-B4DB-2919-153F-EB00AA7AD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16632"/>
            <a:ext cx="5212630" cy="608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27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63413C8-CCCF-2252-F343-E96960FB5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32656"/>
            <a:ext cx="8001693" cy="557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56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919099C-255B-17AC-DBB9-682A812FF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70" y="1484034"/>
            <a:ext cx="7978831" cy="367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11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6DA0084-548D-D3A0-7F97-CFA1CAE82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046" y="860733"/>
            <a:ext cx="6311338" cy="465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06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0A08C94-A8EC-E810-48C8-D20E50B2D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046" y="143769"/>
            <a:ext cx="6329752" cy="609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53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1418345-A4EB-D917-35CC-1D1FB339D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548680"/>
            <a:ext cx="7650734" cy="533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107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7608773-F91B-0603-70BF-D6A3B33A6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571" y="116632"/>
            <a:ext cx="3204355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14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8770046-2B98-D761-199A-B5FB8CE42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33" y="1418809"/>
            <a:ext cx="7658067" cy="337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53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60621D5-B54A-D483-A29B-B0C56516B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445" y="1278310"/>
            <a:ext cx="4088917" cy="438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81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924C549-0907-3D44-2710-41A26FF87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337111"/>
            <a:ext cx="7658067" cy="418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938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C4EE2EE-E0DF-FD13-AF19-DCE609F9E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293" y="245253"/>
            <a:ext cx="7692135" cy="585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142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58331AD-14D0-88E5-2489-B6965E10D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296" y="2060848"/>
            <a:ext cx="7675973" cy="228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492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0A18E67-7EC3-7F07-10FB-5CE09074F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181" y="2049713"/>
            <a:ext cx="7701669" cy="178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204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77726BA-9365-A351-164D-9330ED22C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67" y="1988840"/>
            <a:ext cx="7687077" cy="278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096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F843632-BA30-3A95-BEA6-3D67CD96E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295" y="1071127"/>
            <a:ext cx="7746502" cy="446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806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21F8E4A-AF90-C3C5-7C60-AE64A63B1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04664"/>
            <a:ext cx="6629975" cy="53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191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50FDBD1-5A9E-E989-3A98-108B9EA1D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527" y="4127256"/>
            <a:ext cx="6629975" cy="1455546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E16B854C-3880-465C-2F31-7736E17AB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7" y="970721"/>
            <a:ext cx="6629975" cy="31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4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F3FDF0F-D6C6-71F3-9751-599614F84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295" y="1045976"/>
            <a:ext cx="7746502" cy="415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88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B0E255F-80F4-D130-845B-0982F4559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901" y="1284266"/>
            <a:ext cx="4080894" cy="320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04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6A7835C-9A4B-A878-EAD6-C202E696D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502" y="1628800"/>
            <a:ext cx="7577847" cy="3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2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15BB30F-15D7-029F-2154-BCAFCA7D3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502" y="1638834"/>
            <a:ext cx="7616758" cy="264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67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43499EC-443C-C3F9-7B3A-553433E45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142" y="1541938"/>
            <a:ext cx="4036791" cy="246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81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B3E59F5-1B74-A30F-2883-8C647C867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173" y="1537590"/>
            <a:ext cx="4061760" cy="324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01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8D032F1-30B2-B3EB-FAF4-7E01F6A68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774" y="1988840"/>
            <a:ext cx="7626486" cy="243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03070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16448</TotalTime>
  <Words>0</Words>
  <Application>Microsoft Office PowerPoint</Application>
  <PresentationFormat>Skærmshow (4:3)</PresentationFormat>
  <Paragraphs>0</Paragraphs>
  <Slides>38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38</vt:i4>
      </vt:variant>
    </vt:vector>
  </HeadingPairs>
  <TitlesOfParts>
    <vt:vector size="47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248</cp:revision>
  <cp:lastPrinted>2023-07-11T08:57:53Z</cp:lastPrinted>
  <dcterms:created xsi:type="dcterms:W3CDTF">2012-08-31T07:41:01Z</dcterms:created>
  <dcterms:modified xsi:type="dcterms:W3CDTF">2023-07-13T09:47:36Z</dcterms:modified>
</cp:coreProperties>
</file>