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17-06-2021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29612BB-4324-4CE0-B489-87863C34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4" y="359862"/>
            <a:ext cx="8299342" cy="27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134B92-FAD1-4DE4-A393-52D2E8B6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60" y="0"/>
            <a:ext cx="7643676" cy="63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8712C78-43F0-4740-9774-CBD709569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284" y="0"/>
            <a:ext cx="7077035" cy="63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9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14FC92-0F4D-476C-AB19-F0A998E9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03" y="0"/>
            <a:ext cx="7080002" cy="63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7593E38-4794-49B6-9906-89BBCFA9C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83" y="0"/>
            <a:ext cx="7671021" cy="63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9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D33207E-9E98-4C5B-9599-63F6EC03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38" y="0"/>
            <a:ext cx="8270018" cy="63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0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8023981-BE28-4442-90B2-861452B4A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05" y="0"/>
            <a:ext cx="8191077" cy="63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2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081FAB4-805E-40EC-892F-F7C9DAB27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1" y="333214"/>
            <a:ext cx="8213244" cy="58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4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FF4EAA4-BC32-4AFB-915F-4A759320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54" y="0"/>
            <a:ext cx="6817234" cy="63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9D1E6C-7E92-4FCF-AC03-F5F2FA48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04" y="-1"/>
            <a:ext cx="7751627" cy="6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6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588912F-3891-4B48-9142-AE4C17695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72" y="69741"/>
            <a:ext cx="8233638" cy="62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1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602F8A1-8DBB-4EC8-8002-7F60BF850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7" y="365725"/>
            <a:ext cx="8237349" cy="44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C3E7B31-B826-45E2-A224-FCAE537FB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66" y="54244"/>
            <a:ext cx="7564434" cy="62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2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CA9C700-74C4-443A-838F-D3282AD0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71" y="54244"/>
            <a:ext cx="7547409" cy="62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7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85A5FE2-FDF3-43E0-9484-78071F2D1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56" y="356079"/>
            <a:ext cx="8190854" cy="42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16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749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24</cp:revision>
  <dcterms:created xsi:type="dcterms:W3CDTF">2021-06-15T15:28:36Z</dcterms:created>
  <dcterms:modified xsi:type="dcterms:W3CDTF">2021-06-17T09:42:59Z</dcterms:modified>
</cp:coreProperties>
</file>