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494140" cy="217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639569" cy="48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60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783338" cy="36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19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6134100" cy="24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1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98" y="1196752"/>
            <a:ext cx="5846068" cy="403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764388" cy="43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0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0529"/>
            <a:ext cx="6278116" cy="39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8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5343566" cy="52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0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062092" cy="3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353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18</cp:revision>
  <dcterms:created xsi:type="dcterms:W3CDTF">2011-03-28T11:51:52Z</dcterms:created>
  <dcterms:modified xsi:type="dcterms:W3CDTF">2011-07-15T08:28:07Z</dcterms:modified>
</cp:coreProperties>
</file>