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48"/>
  </p:notesMasterIdLst>
  <p:handoutMasterIdLst>
    <p:handoutMasterId r:id="rId49"/>
  </p:handoutMasterIdLst>
  <p:sldIdLst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  <p:sldId id="847" r:id="rId16"/>
    <p:sldId id="848" r:id="rId17"/>
    <p:sldId id="849" r:id="rId18"/>
    <p:sldId id="850" r:id="rId19"/>
    <p:sldId id="851" r:id="rId20"/>
    <p:sldId id="852" r:id="rId21"/>
    <p:sldId id="853" r:id="rId22"/>
    <p:sldId id="854" r:id="rId23"/>
    <p:sldId id="855" r:id="rId24"/>
    <p:sldId id="856" r:id="rId25"/>
    <p:sldId id="857" r:id="rId26"/>
    <p:sldId id="858" r:id="rId27"/>
    <p:sldId id="859" r:id="rId28"/>
    <p:sldId id="860" r:id="rId29"/>
    <p:sldId id="861" r:id="rId30"/>
    <p:sldId id="862" r:id="rId31"/>
    <p:sldId id="863" r:id="rId32"/>
    <p:sldId id="864" r:id="rId33"/>
    <p:sldId id="865" r:id="rId34"/>
    <p:sldId id="866" r:id="rId35"/>
    <p:sldId id="867" r:id="rId36"/>
    <p:sldId id="868" r:id="rId37"/>
    <p:sldId id="869" r:id="rId38"/>
    <p:sldId id="870" r:id="rId39"/>
    <p:sldId id="871" r:id="rId40"/>
    <p:sldId id="872" r:id="rId41"/>
    <p:sldId id="873" r:id="rId42"/>
    <p:sldId id="874" r:id="rId43"/>
    <p:sldId id="875" r:id="rId44"/>
    <p:sldId id="876" r:id="rId45"/>
    <p:sldId id="877" r:id="rId46"/>
    <p:sldId id="878" r:id="rId47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5C688-1A5A-4FC2-BDA0-9C6F23F62262}" v="1" dt="2022-07-26T11:30:31.854"/>
    <p1510:client id="{41BBB0F5-824D-EC98-7460-526D7EC65569}" v="8" dt="2022-07-26T11:10:16.364"/>
    <p1510:client id="{984038EC-8377-0302-8FFD-D8372649F706}" v="1" dt="2022-07-29T11:09:41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5" d="100"/>
          <a:sy n="75" d="100"/>
        </p:scale>
        <p:origin x="1416" y="60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Bergkrantz" userId="bb264688-b343-4a1e-ac6e-878ef0455c5a" providerId="ADAL" clId="{DBC0D70D-36B4-4C78-AF0D-0E1AB54721B6}"/>
    <pc:docChg chg="undo custSel addSld modSld">
      <pc:chgData name="Benedikte Bergkrantz" userId="bb264688-b343-4a1e-ac6e-878ef0455c5a" providerId="ADAL" clId="{DBC0D70D-36B4-4C78-AF0D-0E1AB54721B6}" dt="2022-07-21T10:18:32.300" v="934" actId="1076"/>
      <pc:docMkLst>
        <pc:docMk/>
      </pc:docMkLst>
      <pc:sldChg chg="addSp delSp modSp mod">
        <pc:chgData name="Benedikte Bergkrantz" userId="bb264688-b343-4a1e-ac6e-878ef0455c5a" providerId="ADAL" clId="{DBC0D70D-36B4-4C78-AF0D-0E1AB54721B6}" dt="2022-07-21T07:31:42.470" v="9" actId="255"/>
        <pc:sldMkLst>
          <pc:docMk/>
          <pc:sldMk cId="2630958869" sldId="838"/>
        </pc:sldMkLst>
        <pc:spChg chg="del">
          <ac:chgData name="Benedikte Bergkrantz" userId="bb264688-b343-4a1e-ac6e-878ef0455c5a" providerId="ADAL" clId="{DBC0D70D-36B4-4C78-AF0D-0E1AB54721B6}" dt="2022-07-21T07:31:04.736" v="0" actId="478"/>
          <ac:spMkLst>
            <pc:docMk/>
            <pc:sldMk cId="2630958869" sldId="838"/>
            <ac:spMk id="2" creationId="{554B02B6-37D1-C3B9-85B0-7A24706C5E4D}"/>
          </ac:spMkLst>
        </pc:spChg>
        <pc:spChg chg="add del mod">
          <ac:chgData name="Benedikte Bergkrantz" userId="bb264688-b343-4a1e-ac6e-878ef0455c5a" providerId="ADAL" clId="{DBC0D70D-36B4-4C78-AF0D-0E1AB54721B6}" dt="2022-07-21T07:31:06.992" v="1" actId="478"/>
          <ac:spMkLst>
            <pc:docMk/>
            <pc:sldMk cId="2630958869" sldId="838"/>
            <ac:spMk id="4" creationId="{5079E40D-20E2-CAD0-0966-301C74FF6C71}"/>
          </ac:spMkLst>
        </pc:spChg>
        <pc:spChg chg="add mod">
          <ac:chgData name="Benedikte Bergkrantz" userId="bb264688-b343-4a1e-ac6e-878ef0455c5a" providerId="ADAL" clId="{DBC0D70D-36B4-4C78-AF0D-0E1AB54721B6}" dt="2022-07-21T07:31:42.470" v="9" actId="255"/>
          <ac:spMkLst>
            <pc:docMk/>
            <pc:sldMk cId="2630958869" sldId="838"/>
            <ac:spMk id="5" creationId="{E566E6B2-7371-4320-4C6A-B5AEAB663B3A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33:04.850" v="667" actId="1076"/>
        <pc:sldMkLst>
          <pc:docMk/>
          <pc:sldMk cId="1807452652" sldId="839"/>
        </pc:sldMkLst>
        <pc:spChg chg="del">
          <ac:chgData name="Benedikte Bergkrantz" userId="bb264688-b343-4a1e-ac6e-878ef0455c5a" providerId="ADAL" clId="{DBC0D70D-36B4-4C78-AF0D-0E1AB54721B6}" dt="2022-07-21T07:32:11.003" v="13" actId="478"/>
          <ac:spMkLst>
            <pc:docMk/>
            <pc:sldMk cId="1807452652" sldId="839"/>
            <ac:spMk id="2" creationId="{51E06879-3A73-25F7-8864-A4DC7D650709}"/>
          </ac:spMkLst>
        </pc:spChg>
        <pc:spChg chg="add mod">
          <ac:chgData name="Benedikte Bergkrantz" userId="bb264688-b343-4a1e-ac6e-878ef0455c5a" providerId="ADAL" clId="{DBC0D70D-36B4-4C78-AF0D-0E1AB54721B6}" dt="2022-07-21T07:46:34.119" v="74" actId="14100"/>
          <ac:spMkLst>
            <pc:docMk/>
            <pc:sldMk cId="1807452652" sldId="839"/>
            <ac:spMk id="3" creationId="{5964D05C-A5F0-745E-D873-97B74BE621B8}"/>
          </ac:spMkLst>
        </pc:spChg>
        <pc:spChg chg="add mod">
          <ac:chgData name="Benedikte Bergkrantz" userId="bb264688-b343-4a1e-ac6e-878ef0455c5a" providerId="ADAL" clId="{DBC0D70D-36B4-4C78-AF0D-0E1AB54721B6}" dt="2022-07-21T08:33:04.850" v="667" actId="1076"/>
          <ac:spMkLst>
            <pc:docMk/>
            <pc:sldMk cId="1807452652" sldId="839"/>
            <ac:spMk id="5" creationId="{4FA27161-B2D8-BBD7-A864-85825FBC5A5C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7:46:39.363" v="77" actId="1076"/>
        <pc:sldMkLst>
          <pc:docMk/>
          <pc:sldMk cId="2154806915" sldId="840"/>
        </pc:sldMkLst>
        <pc:spChg chg="mod">
          <ac:chgData name="Benedikte Bergkrantz" userId="bb264688-b343-4a1e-ac6e-878ef0455c5a" providerId="ADAL" clId="{DBC0D70D-36B4-4C78-AF0D-0E1AB54721B6}" dt="2022-07-21T07:46:37.686" v="76" actId="122"/>
          <ac:spMkLst>
            <pc:docMk/>
            <pc:sldMk cId="2154806915" sldId="840"/>
            <ac:spMk id="2" creationId="{E02D7095-EDCD-7A04-572F-0AC2CCA699B6}"/>
          </ac:spMkLst>
        </pc:spChg>
        <pc:spChg chg="add mod">
          <ac:chgData name="Benedikte Bergkrantz" userId="bb264688-b343-4a1e-ac6e-878ef0455c5a" providerId="ADAL" clId="{DBC0D70D-36B4-4C78-AF0D-0E1AB54721B6}" dt="2022-07-21T07:46:39.363" v="77" actId="1076"/>
          <ac:spMkLst>
            <pc:docMk/>
            <pc:sldMk cId="2154806915" sldId="840"/>
            <ac:spMk id="3" creationId="{421BB7DD-FEBE-8309-2FB7-22589E2761ED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21:16.300" v="593" actId="1076"/>
        <pc:sldMkLst>
          <pc:docMk/>
          <pc:sldMk cId="2920613985" sldId="841"/>
        </pc:sldMkLst>
        <pc:spChg chg="mod">
          <ac:chgData name="Benedikte Bergkrantz" userId="bb264688-b343-4a1e-ac6e-878ef0455c5a" providerId="ADAL" clId="{DBC0D70D-36B4-4C78-AF0D-0E1AB54721B6}" dt="2022-07-21T08:21:16.300" v="593" actId="1076"/>
          <ac:spMkLst>
            <pc:docMk/>
            <pc:sldMk cId="2920613985" sldId="841"/>
            <ac:spMk id="2" creationId="{EA930FBE-4751-3E9E-1943-42072E12C28D}"/>
          </ac:spMkLst>
        </pc:spChg>
        <pc:spChg chg="add mod">
          <ac:chgData name="Benedikte Bergkrantz" userId="bb264688-b343-4a1e-ac6e-878ef0455c5a" providerId="ADAL" clId="{DBC0D70D-36B4-4C78-AF0D-0E1AB54721B6}" dt="2022-07-21T07:50:33.853" v="105" actId="14100"/>
          <ac:spMkLst>
            <pc:docMk/>
            <pc:sldMk cId="2920613985" sldId="841"/>
            <ac:spMk id="4" creationId="{E4837423-BCA7-2439-FAC9-16B9A6D71A8A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32:36.183" v="664" actId="2710"/>
        <pc:sldMkLst>
          <pc:docMk/>
          <pc:sldMk cId="129171022" sldId="842"/>
        </pc:sldMkLst>
        <pc:spChg chg="mod">
          <ac:chgData name="Benedikte Bergkrantz" userId="bb264688-b343-4a1e-ac6e-878ef0455c5a" providerId="ADAL" clId="{DBC0D70D-36B4-4C78-AF0D-0E1AB54721B6}" dt="2022-07-21T08:21:08.083" v="592" actId="1076"/>
          <ac:spMkLst>
            <pc:docMk/>
            <pc:sldMk cId="129171022" sldId="842"/>
            <ac:spMk id="2" creationId="{4A1C7505-82BD-3187-423C-6459BD488C95}"/>
          </ac:spMkLst>
        </pc:spChg>
        <pc:spChg chg="add mod">
          <ac:chgData name="Benedikte Bergkrantz" userId="bb264688-b343-4a1e-ac6e-878ef0455c5a" providerId="ADAL" clId="{DBC0D70D-36B4-4C78-AF0D-0E1AB54721B6}" dt="2022-07-21T08:32:36.183" v="664" actId="2710"/>
          <ac:spMkLst>
            <pc:docMk/>
            <pc:sldMk cId="129171022" sldId="842"/>
            <ac:spMk id="3" creationId="{55EA923D-8745-0D5E-51A5-E26C56CA843D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21:01.583" v="591" actId="1076"/>
        <pc:sldMkLst>
          <pc:docMk/>
          <pc:sldMk cId="3550449019" sldId="843"/>
        </pc:sldMkLst>
        <pc:spChg chg="mod">
          <ac:chgData name="Benedikte Bergkrantz" userId="bb264688-b343-4a1e-ac6e-878ef0455c5a" providerId="ADAL" clId="{DBC0D70D-36B4-4C78-AF0D-0E1AB54721B6}" dt="2022-07-21T08:21:01.583" v="591" actId="1076"/>
          <ac:spMkLst>
            <pc:docMk/>
            <pc:sldMk cId="3550449019" sldId="843"/>
            <ac:spMk id="2" creationId="{4EDD45BC-C9F1-B6F9-1A06-E1D7518AC6DE}"/>
          </ac:spMkLst>
        </pc:spChg>
        <pc:spChg chg="add mod">
          <ac:chgData name="Benedikte Bergkrantz" userId="bb264688-b343-4a1e-ac6e-878ef0455c5a" providerId="ADAL" clId="{DBC0D70D-36B4-4C78-AF0D-0E1AB54721B6}" dt="2022-07-21T07:52:28.603" v="127" actId="113"/>
          <ac:spMkLst>
            <pc:docMk/>
            <pc:sldMk cId="3550449019" sldId="843"/>
            <ac:spMk id="4" creationId="{58CC9A5A-30DA-7EB9-5F4A-0F66C6DE552A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20:57.815" v="590" actId="1076"/>
        <pc:sldMkLst>
          <pc:docMk/>
          <pc:sldMk cId="87821082" sldId="844"/>
        </pc:sldMkLst>
        <pc:spChg chg="mod">
          <ac:chgData name="Benedikte Bergkrantz" userId="bb264688-b343-4a1e-ac6e-878ef0455c5a" providerId="ADAL" clId="{DBC0D70D-36B4-4C78-AF0D-0E1AB54721B6}" dt="2022-07-21T08:20:57.815" v="590" actId="1076"/>
          <ac:spMkLst>
            <pc:docMk/>
            <pc:sldMk cId="87821082" sldId="844"/>
            <ac:spMk id="2" creationId="{C7D4505C-766F-968B-E1EE-391D6EF40E5F}"/>
          </ac:spMkLst>
        </pc:spChg>
        <pc:spChg chg="add mod">
          <ac:chgData name="Benedikte Bergkrantz" userId="bb264688-b343-4a1e-ac6e-878ef0455c5a" providerId="ADAL" clId="{DBC0D70D-36B4-4C78-AF0D-0E1AB54721B6}" dt="2022-07-21T07:55:48.302" v="140" actId="255"/>
          <ac:spMkLst>
            <pc:docMk/>
            <pc:sldMk cId="87821082" sldId="844"/>
            <ac:spMk id="3" creationId="{EE485D22-61B0-A3C4-1963-EFB0D3B8F949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20:54.883" v="589" actId="1076"/>
        <pc:sldMkLst>
          <pc:docMk/>
          <pc:sldMk cId="1869072068" sldId="845"/>
        </pc:sldMkLst>
        <pc:spChg chg="mod">
          <ac:chgData name="Benedikte Bergkrantz" userId="bb264688-b343-4a1e-ac6e-878ef0455c5a" providerId="ADAL" clId="{DBC0D70D-36B4-4C78-AF0D-0E1AB54721B6}" dt="2022-07-21T08:20:54.883" v="589" actId="1076"/>
          <ac:spMkLst>
            <pc:docMk/>
            <pc:sldMk cId="1869072068" sldId="845"/>
            <ac:spMk id="2" creationId="{923AA125-5339-A291-3312-E2DBB26CBCCF}"/>
          </ac:spMkLst>
        </pc:spChg>
        <pc:spChg chg="add mod">
          <ac:chgData name="Benedikte Bergkrantz" userId="bb264688-b343-4a1e-ac6e-878ef0455c5a" providerId="ADAL" clId="{DBC0D70D-36B4-4C78-AF0D-0E1AB54721B6}" dt="2022-07-21T08:18:41.867" v="569" actId="20577"/>
          <ac:spMkLst>
            <pc:docMk/>
            <pc:sldMk cId="1869072068" sldId="845"/>
            <ac:spMk id="3" creationId="{77E6A2BA-7719-8256-56E1-F259452644B8}"/>
          </ac:spMkLst>
        </pc:spChg>
        <pc:spChg chg="add del mod">
          <ac:chgData name="Benedikte Bergkrantz" userId="bb264688-b343-4a1e-ac6e-878ef0455c5a" providerId="ADAL" clId="{DBC0D70D-36B4-4C78-AF0D-0E1AB54721B6}" dt="2022-07-21T08:10:57.633" v="184"/>
          <ac:spMkLst>
            <pc:docMk/>
            <pc:sldMk cId="1869072068" sldId="845"/>
            <ac:spMk id="4" creationId="{8233DE5D-2DE8-BA5C-A252-EBC53E6CCFE9}"/>
          </ac:spMkLst>
        </pc:spChg>
        <pc:spChg chg="add del mod">
          <ac:chgData name="Benedikte Bergkrantz" userId="bb264688-b343-4a1e-ac6e-878ef0455c5a" providerId="ADAL" clId="{DBC0D70D-36B4-4C78-AF0D-0E1AB54721B6}" dt="2022-07-21T08:15:30.484" v="404" actId="478"/>
          <ac:spMkLst>
            <pc:docMk/>
            <pc:sldMk cId="1869072068" sldId="845"/>
            <ac:spMk id="5" creationId="{47D93DAC-C4E8-BE87-CD0F-2DC81DCDF676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20:50.550" v="588" actId="1076"/>
        <pc:sldMkLst>
          <pc:docMk/>
          <pc:sldMk cId="3138141228" sldId="846"/>
        </pc:sldMkLst>
        <pc:spChg chg="mod">
          <ac:chgData name="Benedikte Bergkrantz" userId="bb264688-b343-4a1e-ac6e-878ef0455c5a" providerId="ADAL" clId="{DBC0D70D-36B4-4C78-AF0D-0E1AB54721B6}" dt="2022-07-21T08:20:50.550" v="588" actId="1076"/>
          <ac:spMkLst>
            <pc:docMk/>
            <pc:sldMk cId="3138141228" sldId="846"/>
            <ac:spMk id="2" creationId="{D7ACA04D-C5CE-6BBA-2D11-08B48818B28A}"/>
          </ac:spMkLst>
        </pc:spChg>
        <pc:spChg chg="add mod">
          <ac:chgData name="Benedikte Bergkrantz" userId="bb264688-b343-4a1e-ac6e-878ef0455c5a" providerId="ADAL" clId="{DBC0D70D-36B4-4C78-AF0D-0E1AB54721B6}" dt="2022-07-21T08:20:42.333" v="587" actId="113"/>
          <ac:spMkLst>
            <pc:docMk/>
            <pc:sldMk cId="3138141228" sldId="846"/>
            <ac:spMk id="3" creationId="{74D20519-9F9A-02BE-31F7-74BA0D954FBA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26:26.349" v="609" actId="1076"/>
        <pc:sldMkLst>
          <pc:docMk/>
          <pc:sldMk cId="499486236" sldId="847"/>
        </pc:sldMkLst>
        <pc:spChg chg="mod">
          <ac:chgData name="Benedikte Bergkrantz" userId="bb264688-b343-4a1e-ac6e-878ef0455c5a" providerId="ADAL" clId="{DBC0D70D-36B4-4C78-AF0D-0E1AB54721B6}" dt="2022-07-21T08:26:26.349" v="609" actId="1076"/>
          <ac:spMkLst>
            <pc:docMk/>
            <pc:sldMk cId="499486236" sldId="847"/>
            <ac:spMk id="2" creationId="{519DA291-7AA2-90B8-929F-1CBA082457EA}"/>
          </ac:spMkLst>
        </pc:spChg>
        <pc:spChg chg="add mod">
          <ac:chgData name="Benedikte Bergkrantz" userId="bb264688-b343-4a1e-ac6e-878ef0455c5a" providerId="ADAL" clId="{DBC0D70D-36B4-4C78-AF0D-0E1AB54721B6}" dt="2022-07-21T08:25:33.899" v="607" actId="2711"/>
          <ac:spMkLst>
            <pc:docMk/>
            <pc:sldMk cId="499486236" sldId="847"/>
            <ac:spMk id="4" creationId="{5CC4C677-F210-E529-D259-251883E6BE74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30:30.450" v="646" actId="1076"/>
        <pc:sldMkLst>
          <pc:docMk/>
          <pc:sldMk cId="3518717012" sldId="848"/>
        </pc:sldMkLst>
        <pc:spChg chg="mod">
          <ac:chgData name="Benedikte Bergkrantz" userId="bb264688-b343-4a1e-ac6e-878ef0455c5a" providerId="ADAL" clId="{DBC0D70D-36B4-4C78-AF0D-0E1AB54721B6}" dt="2022-07-21T08:26:56.016" v="615" actId="1076"/>
          <ac:spMkLst>
            <pc:docMk/>
            <pc:sldMk cId="3518717012" sldId="848"/>
            <ac:spMk id="2" creationId="{0FCCE8D6-BABF-6AD0-FAEE-8B1EAE681361}"/>
          </ac:spMkLst>
        </pc:spChg>
        <pc:spChg chg="add mod">
          <ac:chgData name="Benedikte Bergkrantz" userId="bb264688-b343-4a1e-ac6e-878ef0455c5a" providerId="ADAL" clId="{DBC0D70D-36B4-4C78-AF0D-0E1AB54721B6}" dt="2022-07-21T08:30:30.450" v="646" actId="1076"/>
          <ac:spMkLst>
            <pc:docMk/>
            <pc:sldMk cId="3518717012" sldId="848"/>
            <ac:spMk id="4" creationId="{B2CA05D0-174A-15E7-860B-A6C36290A2EE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30:03.216" v="644" actId="2711"/>
        <pc:sldMkLst>
          <pc:docMk/>
          <pc:sldMk cId="2961042341" sldId="849"/>
        </pc:sldMkLst>
        <pc:spChg chg="mod">
          <ac:chgData name="Benedikte Bergkrantz" userId="bb264688-b343-4a1e-ac6e-878ef0455c5a" providerId="ADAL" clId="{DBC0D70D-36B4-4C78-AF0D-0E1AB54721B6}" dt="2022-07-21T08:28:53.866" v="632" actId="1076"/>
          <ac:spMkLst>
            <pc:docMk/>
            <pc:sldMk cId="2961042341" sldId="849"/>
            <ac:spMk id="2" creationId="{EE352ED8-7971-F782-B32F-D6E07B9C8FE8}"/>
          </ac:spMkLst>
        </pc:spChg>
        <pc:spChg chg="add mod">
          <ac:chgData name="Benedikte Bergkrantz" userId="bb264688-b343-4a1e-ac6e-878ef0455c5a" providerId="ADAL" clId="{DBC0D70D-36B4-4C78-AF0D-0E1AB54721B6}" dt="2022-07-21T08:30:03.216" v="644" actId="2711"/>
          <ac:spMkLst>
            <pc:docMk/>
            <pc:sldMk cId="2961042341" sldId="849"/>
            <ac:spMk id="3" creationId="{E72266CA-F302-A02C-F0F4-8D8C9C043897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32:19.567" v="663" actId="948"/>
        <pc:sldMkLst>
          <pc:docMk/>
          <pc:sldMk cId="1654069938" sldId="850"/>
        </pc:sldMkLst>
        <pc:spChg chg="mod">
          <ac:chgData name="Benedikte Bergkrantz" userId="bb264688-b343-4a1e-ac6e-878ef0455c5a" providerId="ADAL" clId="{DBC0D70D-36B4-4C78-AF0D-0E1AB54721B6}" dt="2022-07-21T08:30:58.616" v="652" actId="122"/>
          <ac:spMkLst>
            <pc:docMk/>
            <pc:sldMk cId="1654069938" sldId="850"/>
            <ac:spMk id="2" creationId="{A1197671-1010-1EB1-C6AD-832319BDDE1F}"/>
          </ac:spMkLst>
        </pc:spChg>
        <pc:spChg chg="add mod">
          <ac:chgData name="Benedikte Bergkrantz" userId="bb264688-b343-4a1e-ac6e-878ef0455c5a" providerId="ADAL" clId="{DBC0D70D-36B4-4C78-AF0D-0E1AB54721B6}" dt="2022-07-21T08:32:19.567" v="663" actId="948"/>
          <ac:spMkLst>
            <pc:docMk/>
            <pc:sldMk cId="1654069938" sldId="850"/>
            <ac:spMk id="3" creationId="{211BDCD2-B60B-6A71-152C-7E3FFBFD2E01}"/>
          </ac:spMkLst>
        </pc:spChg>
      </pc:sldChg>
      <pc:sldChg chg="addSp modSp new mod">
        <pc:chgData name="Benedikte Bergkrantz" userId="bb264688-b343-4a1e-ac6e-878ef0455c5a" providerId="ADAL" clId="{DBC0D70D-36B4-4C78-AF0D-0E1AB54721B6}" dt="2022-07-21T08:36:59.099" v="698" actId="113"/>
        <pc:sldMkLst>
          <pc:docMk/>
          <pc:sldMk cId="1619788557" sldId="851"/>
        </pc:sldMkLst>
        <pc:spChg chg="mod">
          <ac:chgData name="Benedikte Bergkrantz" userId="bb264688-b343-4a1e-ac6e-878ef0455c5a" providerId="ADAL" clId="{DBC0D70D-36B4-4C78-AF0D-0E1AB54721B6}" dt="2022-07-21T08:36:22.133" v="692" actId="1076"/>
          <ac:spMkLst>
            <pc:docMk/>
            <pc:sldMk cId="1619788557" sldId="851"/>
            <ac:spMk id="2" creationId="{52FBFE40-275B-5161-DAF2-849CF790A9C4}"/>
          </ac:spMkLst>
        </pc:spChg>
        <pc:spChg chg="add mod">
          <ac:chgData name="Benedikte Bergkrantz" userId="bb264688-b343-4a1e-ac6e-878ef0455c5a" providerId="ADAL" clId="{DBC0D70D-36B4-4C78-AF0D-0E1AB54721B6}" dt="2022-07-21T08:36:59.099" v="698" actId="113"/>
          <ac:spMkLst>
            <pc:docMk/>
            <pc:sldMk cId="1619788557" sldId="851"/>
            <ac:spMk id="3" creationId="{09A7A9CC-15B7-5A92-E37A-47F80C9DD645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46:57.732" v="741" actId="1076"/>
        <pc:sldMkLst>
          <pc:docMk/>
          <pc:sldMk cId="345511131" sldId="852"/>
        </pc:sldMkLst>
        <pc:spChg chg="mod">
          <ac:chgData name="Benedikte Bergkrantz" userId="bb264688-b343-4a1e-ac6e-878ef0455c5a" providerId="ADAL" clId="{DBC0D70D-36B4-4C78-AF0D-0E1AB54721B6}" dt="2022-07-21T08:38:48.483" v="702" actId="122"/>
          <ac:spMkLst>
            <pc:docMk/>
            <pc:sldMk cId="345511131" sldId="852"/>
            <ac:spMk id="2" creationId="{1485D658-A239-C501-E4C5-7A93D13996BC}"/>
          </ac:spMkLst>
        </pc:spChg>
        <pc:spChg chg="add del mod">
          <ac:chgData name="Benedikte Bergkrantz" userId="bb264688-b343-4a1e-ac6e-878ef0455c5a" providerId="ADAL" clId="{DBC0D70D-36B4-4C78-AF0D-0E1AB54721B6}" dt="2022-07-21T08:46:41.748" v="734" actId="478"/>
          <ac:spMkLst>
            <pc:docMk/>
            <pc:sldMk cId="345511131" sldId="852"/>
            <ac:spMk id="3" creationId="{261FE519-3239-F7DB-892C-56B6FEEA3186}"/>
          </ac:spMkLst>
        </pc:spChg>
        <pc:spChg chg="add mod">
          <ac:chgData name="Benedikte Bergkrantz" userId="bb264688-b343-4a1e-ac6e-878ef0455c5a" providerId="ADAL" clId="{DBC0D70D-36B4-4C78-AF0D-0E1AB54721B6}" dt="2022-07-21T08:46:57.732" v="741" actId="1076"/>
          <ac:spMkLst>
            <pc:docMk/>
            <pc:sldMk cId="345511131" sldId="852"/>
            <ac:spMk id="4" creationId="{55F26B35-490C-2D95-4515-B09ABE983C7E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47:28.316" v="745" actId="1076"/>
        <pc:sldMkLst>
          <pc:docMk/>
          <pc:sldMk cId="1216660588" sldId="853"/>
        </pc:sldMkLst>
        <pc:spChg chg="del">
          <ac:chgData name="Benedikte Bergkrantz" userId="bb264688-b343-4a1e-ac6e-878ef0455c5a" providerId="ADAL" clId="{DBC0D70D-36B4-4C78-AF0D-0E1AB54721B6}" dt="2022-07-21T08:47:16.533" v="742" actId="478"/>
          <ac:spMkLst>
            <pc:docMk/>
            <pc:sldMk cId="1216660588" sldId="853"/>
            <ac:spMk id="2" creationId="{3ABC162D-2369-6B26-16B4-D80B4358C108}"/>
          </ac:spMkLst>
        </pc:spChg>
        <pc:spChg chg="add mod">
          <ac:chgData name="Benedikte Bergkrantz" userId="bb264688-b343-4a1e-ac6e-878ef0455c5a" providerId="ADAL" clId="{DBC0D70D-36B4-4C78-AF0D-0E1AB54721B6}" dt="2022-07-21T08:47:28.316" v="745" actId="1076"/>
          <ac:spMkLst>
            <pc:docMk/>
            <pc:sldMk cId="1216660588" sldId="853"/>
            <ac:spMk id="3" creationId="{7FC94A5C-10CF-5C31-33D6-0938EEECA502}"/>
          </ac:spMkLst>
        </pc:spChg>
        <pc:spChg chg="add mod">
          <ac:chgData name="Benedikte Bergkrantz" userId="bb264688-b343-4a1e-ac6e-878ef0455c5a" providerId="ADAL" clId="{DBC0D70D-36B4-4C78-AF0D-0E1AB54721B6}" dt="2022-07-21T08:47:21.633" v="744" actId="1076"/>
          <ac:spMkLst>
            <pc:docMk/>
            <pc:sldMk cId="1216660588" sldId="853"/>
            <ac:spMk id="4" creationId="{01A34BED-8758-B40B-98C4-AD0D2B25BFBD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49:22.216" v="753" actId="14100"/>
        <pc:sldMkLst>
          <pc:docMk/>
          <pc:sldMk cId="2464492420" sldId="854"/>
        </pc:sldMkLst>
        <pc:spChg chg="del">
          <ac:chgData name="Benedikte Bergkrantz" userId="bb264688-b343-4a1e-ac6e-878ef0455c5a" providerId="ADAL" clId="{DBC0D70D-36B4-4C78-AF0D-0E1AB54721B6}" dt="2022-07-21T08:47:43.833" v="747" actId="478"/>
          <ac:spMkLst>
            <pc:docMk/>
            <pc:sldMk cId="2464492420" sldId="854"/>
            <ac:spMk id="2" creationId="{258F5116-4FFA-CF83-E831-DB6C73FB5686}"/>
          </ac:spMkLst>
        </pc:spChg>
        <pc:spChg chg="add mod">
          <ac:chgData name="Benedikte Bergkrantz" userId="bb264688-b343-4a1e-ac6e-878ef0455c5a" providerId="ADAL" clId="{DBC0D70D-36B4-4C78-AF0D-0E1AB54721B6}" dt="2022-07-21T08:48:04.816" v="749" actId="1076"/>
          <ac:spMkLst>
            <pc:docMk/>
            <pc:sldMk cId="2464492420" sldId="854"/>
            <ac:spMk id="3" creationId="{323EF515-AB8A-0632-B5FE-6572B87FC3A1}"/>
          </ac:spMkLst>
        </pc:spChg>
        <pc:spChg chg="add mod">
          <ac:chgData name="Benedikte Bergkrantz" userId="bb264688-b343-4a1e-ac6e-878ef0455c5a" providerId="ADAL" clId="{DBC0D70D-36B4-4C78-AF0D-0E1AB54721B6}" dt="2022-07-21T08:49:22.216" v="753" actId="14100"/>
          <ac:spMkLst>
            <pc:docMk/>
            <pc:sldMk cId="2464492420" sldId="854"/>
            <ac:spMk id="4" creationId="{781074D3-8570-C067-4797-1447546F8495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51:26.470" v="759" actId="1076"/>
        <pc:sldMkLst>
          <pc:docMk/>
          <pc:sldMk cId="1274805670" sldId="855"/>
        </pc:sldMkLst>
        <pc:spChg chg="del">
          <ac:chgData name="Benedikte Bergkrantz" userId="bb264688-b343-4a1e-ac6e-878ef0455c5a" providerId="ADAL" clId="{DBC0D70D-36B4-4C78-AF0D-0E1AB54721B6}" dt="2022-07-21T08:51:01.100" v="755"/>
          <ac:spMkLst>
            <pc:docMk/>
            <pc:sldMk cId="1274805670" sldId="855"/>
            <ac:spMk id="2" creationId="{AD7D98BE-3F6D-62D7-CDF7-9589BF02B208}"/>
          </ac:spMkLst>
        </pc:spChg>
        <pc:spChg chg="add mod">
          <ac:chgData name="Benedikte Bergkrantz" userId="bb264688-b343-4a1e-ac6e-878ef0455c5a" providerId="ADAL" clId="{DBC0D70D-36B4-4C78-AF0D-0E1AB54721B6}" dt="2022-07-21T08:51:13.800" v="757" actId="1076"/>
          <ac:spMkLst>
            <pc:docMk/>
            <pc:sldMk cId="1274805670" sldId="855"/>
            <ac:spMk id="3" creationId="{B36E33FE-7357-0600-0BCA-6FA1A01C68DC}"/>
          </ac:spMkLst>
        </pc:spChg>
        <pc:spChg chg="add mod">
          <ac:chgData name="Benedikte Bergkrantz" userId="bb264688-b343-4a1e-ac6e-878ef0455c5a" providerId="ADAL" clId="{DBC0D70D-36B4-4C78-AF0D-0E1AB54721B6}" dt="2022-07-21T08:51:26.470" v="759" actId="1076"/>
          <ac:spMkLst>
            <pc:docMk/>
            <pc:sldMk cId="1274805670" sldId="855"/>
            <ac:spMk id="4" creationId="{6A077D29-402A-4C34-48C6-99869775A5F0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52:26.983" v="764"/>
        <pc:sldMkLst>
          <pc:docMk/>
          <pc:sldMk cId="2391829796" sldId="856"/>
        </pc:sldMkLst>
        <pc:spChg chg="del">
          <ac:chgData name="Benedikte Bergkrantz" userId="bb264688-b343-4a1e-ac6e-878ef0455c5a" providerId="ADAL" clId="{DBC0D70D-36B4-4C78-AF0D-0E1AB54721B6}" dt="2022-07-21T08:52:06.533" v="761" actId="478"/>
          <ac:spMkLst>
            <pc:docMk/>
            <pc:sldMk cId="2391829796" sldId="856"/>
            <ac:spMk id="2" creationId="{05C77695-43E5-1DFD-DF30-0279084E8055}"/>
          </ac:spMkLst>
        </pc:spChg>
        <pc:spChg chg="add mod">
          <ac:chgData name="Benedikte Bergkrantz" userId="bb264688-b343-4a1e-ac6e-878ef0455c5a" providerId="ADAL" clId="{DBC0D70D-36B4-4C78-AF0D-0E1AB54721B6}" dt="2022-07-21T08:52:21.033" v="763" actId="1076"/>
          <ac:spMkLst>
            <pc:docMk/>
            <pc:sldMk cId="2391829796" sldId="856"/>
            <ac:spMk id="3" creationId="{4F939F21-591C-0187-7083-B81640F06428}"/>
          </ac:spMkLst>
        </pc:spChg>
        <pc:spChg chg="add mod">
          <ac:chgData name="Benedikte Bergkrantz" userId="bb264688-b343-4a1e-ac6e-878ef0455c5a" providerId="ADAL" clId="{DBC0D70D-36B4-4C78-AF0D-0E1AB54721B6}" dt="2022-07-21T08:52:26.983" v="764"/>
          <ac:spMkLst>
            <pc:docMk/>
            <pc:sldMk cId="2391829796" sldId="856"/>
            <ac:spMk id="4" creationId="{136635FD-EE08-47D9-B169-B32EACDCB07B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8:54:46.666" v="774" actId="27636"/>
        <pc:sldMkLst>
          <pc:docMk/>
          <pc:sldMk cId="2989028100" sldId="857"/>
        </pc:sldMkLst>
        <pc:spChg chg="del">
          <ac:chgData name="Benedikte Bergkrantz" userId="bb264688-b343-4a1e-ac6e-878ef0455c5a" providerId="ADAL" clId="{DBC0D70D-36B4-4C78-AF0D-0E1AB54721B6}" dt="2022-07-21T08:54:02.583" v="766" actId="478"/>
          <ac:spMkLst>
            <pc:docMk/>
            <pc:sldMk cId="2989028100" sldId="857"/>
            <ac:spMk id="2" creationId="{E5A8C673-7118-7EC4-788C-8C9DF38AD991}"/>
          </ac:spMkLst>
        </pc:spChg>
        <pc:spChg chg="add mod">
          <ac:chgData name="Benedikte Bergkrantz" userId="bb264688-b343-4a1e-ac6e-878ef0455c5a" providerId="ADAL" clId="{DBC0D70D-36B4-4C78-AF0D-0E1AB54721B6}" dt="2022-07-21T08:54:03.367" v="767"/>
          <ac:spMkLst>
            <pc:docMk/>
            <pc:sldMk cId="2989028100" sldId="857"/>
            <ac:spMk id="3" creationId="{8BB4A495-EF4E-CF72-EE29-4AE8512709EC}"/>
          </ac:spMkLst>
        </pc:spChg>
        <pc:spChg chg="add mod">
          <ac:chgData name="Benedikte Bergkrantz" userId="bb264688-b343-4a1e-ac6e-878ef0455c5a" providerId="ADAL" clId="{DBC0D70D-36B4-4C78-AF0D-0E1AB54721B6}" dt="2022-07-21T08:54:46.666" v="774" actId="27636"/>
          <ac:spMkLst>
            <pc:docMk/>
            <pc:sldMk cId="2989028100" sldId="857"/>
            <ac:spMk id="4" creationId="{B173F4F6-B87B-9AB7-CF90-A0D6BD243373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00:50.030" v="783" actId="1076"/>
        <pc:sldMkLst>
          <pc:docMk/>
          <pc:sldMk cId="2222808918" sldId="858"/>
        </pc:sldMkLst>
        <pc:spChg chg="del">
          <ac:chgData name="Benedikte Bergkrantz" userId="bb264688-b343-4a1e-ac6e-878ef0455c5a" providerId="ADAL" clId="{DBC0D70D-36B4-4C78-AF0D-0E1AB54721B6}" dt="2022-07-21T08:55:00.183" v="776" actId="478"/>
          <ac:spMkLst>
            <pc:docMk/>
            <pc:sldMk cId="2222808918" sldId="858"/>
            <ac:spMk id="2" creationId="{0BFBB73B-07BE-4932-7CEB-A400EFA013EF}"/>
          </ac:spMkLst>
        </pc:spChg>
        <pc:spChg chg="add mod">
          <ac:chgData name="Benedikte Bergkrantz" userId="bb264688-b343-4a1e-ac6e-878ef0455c5a" providerId="ADAL" clId="{DBC0D70D-36B4-4C78-AF0D-0E1AB54721B6}" dt="2022-07-21T09:00:46.500" v="782" actId="1076"/>
          <ac:spMkLst>
            <pc:docMk/>
            <pc:sldMk cId="2222808918" sldId="858"/>
            <ac:spMk id="3" creationId="{DE065ED8-2494-731C-2372-1551702A7F41}"/>
          </ac:spMkLst>
        </pc:spChg>
        <pc:spChg chg="add mod">
          <ac:chgData name="Benedikte Bergkrantz" userId="bb264688-b343-4a1e-ac6e-878ef0455c5a" providerId="ADAL" clId="{DBC0D70D-36B4-4C78-AF0D-0E1AB54721B6}" dt="2022-07-21T09:00:50.030" v="783" actId="1076"/>
          <ac:spMkLst>
            <pc:docMk/>
            <pc:sldMk cId="2222808918" sldId="858"/>
            <ac:spMk id="4" creationId="{AFADE9F7-19F4-AC9A-D104-D9BE7942601F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01:48.483" v="790" actId="14100"/>
        <pc:sldMkLst>
          <pc:docMk/>
          <pc:sldMk cId="302161923" sldId="859"/>
        </pc:sldMkLst>
        <pc:spChg chg="del">
          <ac:chgData name="Benedikte Bergkrantz" userId="bb264688-b343-4a1e-ac6e-878ef0455c5a" providerId="ADAL" clId="{DBC0D70D-36B4-4C78-AF0D-0E1AB54721B6}" dt="2022-07-21T09:01:29.583" v="785" actId="478"/>
          <ac:spMkLst>
            <pc:docMk/>
            <pc:sldMk cId="302161923" sldId="859"/>
            <ac:spMk id="2" creationId="{402FBE30-0568-FAE7-0BB9-8D6041FD2A82}"/>
          </ac:spMkLst>
        </pc:spChg>
        <pc:spChg chg="add mod">
          <ac:chgData name="Benedikte Bergkrantz" userId="bb264688-b343-4a1e-ac6e-878ef0455c5a" providerId="ADAL" clId="{DBC0D70D-36B4-4C78-AF0D-0E1AB54721B6}" dt="2022-07-21T09:01:35.066" v="787" actId="1076"/>
          <ac:spMkLst>
            <pc:docMk/>
            <pc:sldMk cId="302161923" sldId="859"/>
            <ac:spMk id="3" creationId="{2A45B6AB-2F2F-09AC-B232-579ECC716A26}"/>
          </ac:spMkLst>
        </pc:spChg>
        <pc:spChg chg="add mod">
          <ac:chgData name="Benedikte Bergkrantz" userId="bb264688-b343-4a1e-ac6e-878ef0455c5a" providerId="ADAL" clId="{DBC0D70D-36B4-4C78-AF0D-0E1AB54721B6}" dt="2022-07-21T09:01:48.483" v="790" actId="14100"/>
          <ac:spMkLst>
            <pc:docMk/>
            <pc:sldMk cId="302161923" sldId="859"/>
            <ac:spMk id="4" creationId="{E8D45A20-4FEA-226C-C5A0-92FCBBBC20D6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03:50.016" v="803" actId="1076"/>
        <pc:sldMkLst>
          <pc:docMk/>
          <pc:sldMk cId="3141639802" sldId="860"/>
        </pc:sldMkLst>
        <pc:spChg chg="del">
          <ac:chgData name="Benedikte Bergkrantz" userId="bb264688-b343-4a1e-ac6e-878ef0455c5a" providerId="ADAL" clId="{DBC0D70D-36B4-4C78-AF0D-0E1AB54721B6}" dt="2022-07-21T09:02:35.033" v="792" actId="478"/>
          <ac:spMkLst>
            <pc:docMk/>
            <pc:sldMk cId="3141639802" sldId="860"/>
            <ac:spMk id="2" creationId="{DC278312-CD52-96CB-D4E0-5F9304DCEFF1}"/>
          </ac:spMkLst>
        </pc:spChg>
        <pc:spChg chg="add mod">
          <ac:chgData name="Benedikte Bergkrantz" userId="bb264688-b343-4a1e-ac6e-878ef0455c5a" providerId="ADAL" clId="{DBC0D70D-36B4-4C78-AF0D-0E1AB54721B6}" dt="2022-07-21T09:03:03.166" v="794" actId="207"/>
          <ac:spMkLst>
            <pc:docMk/>
            <pc:sldMk cId="3141639802" sldId="860"/>
            <ac:spMk id="3" creationId="{BEE0ACC3-B9F6-E8BC-F4AC-AAA4DFA7C664}"/>
          </ac:spMkLst>
        </pc:spChg>
        <pc:spChg chg="add mod">
          <ac:chgData name="Benedikte Bergkrantz" userId="bb264688-b343-4a1e-ac6e-878ef0455c5a" providerId="ADAL" clId="{DBC0D70D-36B4-4C78-AF0D-0E1AB54721B6}" dt="2022-07-21T09:03:50.016" v="803" actId="1076"/>
          <ac:spMkLst>
            <pc:docMk/>
            <pc:sldMk cId="3141639802" sldId="860"/>
            <ac:spMk id="4" creationId="{33ED5300-E1D9-C02A-3F9C-8EC30D8F7135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0:02.399" v="809" actId="1076"/>
        <pc:sldMkLst>
          <pc:docMk/>
          <pc:sldMk cId="3568688063" sldId="861"/>
        </pc:sldMkLst>
        <pc:spChg chg="del">
          <ac:chgData name="Benedikte Bergkrantz" userId="bb264688-b343-4a1e-ac6e-878ef0455c5a" providerId="ADAL" clId="{DBC0D70D-36B4-4C78-AF0D-0E1AB54721B6}" dt="2022-07-21T09:09:43.533" v="805" actId="478"/>
          <ac:spMkLst>
            <pc:docMk/>
            <pc:sldMk cId="3568688063" sldId="861"/>
            <ac:spMk id="2" creationId="{53817596-438B-E275-31E1-A2DB6D3D7E44}"/>
          </ac:spMkLst>
        </pc:spChg>
        <pc:spChg chg="add mod">
          <ac:chgData name="Benedikte Bergkrantz" userId="bb264688-b343-4a1e-ac6e-878ef0455c5a" providerId="ADAL" clId="{DBC0D70D-36B4-4C78-AF0D-0E1AB54721B6}" dt="2022-07-21T09:09:47.301" v="807" actId="207"/>
          <ac:spMkLst>
            <pc:docMk/>
            <pc:sldMk cId="3568688063" sldId="861"/>
            <ac:spMk id="3" creationId="{01B4CEF1-681C-FD00-89F0-825AAF1AA5F4}"/>
          </ac:spMkLst>
        </pc:spChg>
        <pc:spChg chg="add mod">
          <ac:chgData name="Benedikte Bergkrantz" userId="bb264688-b343-4a1e-ac6e-878ef0455c5a" providerId="ADAL" clId="{DBC0D70D-36B4-4C78-AF0D-0E1AB54721B6}" dt="2022-07-21T09:10:02.399" v="809" actId="1076"/>
          <ac:spMkLst>
            <pc:docMk/>
            <pc:sldMk cId="3568688063" sldId="861"/>
            <ac:spMk id="4" creationId="{F51B6ED5-6651-8B08-604E-09B5D6395999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2:07.949" v="817" actId="1076"/>
        <pc:sldMkLst>
          <pc:docMk/>
          <pc:sldMk cId="607559521" sldId="862"/>
        </pc:sldMkLst>
        <pc:spChg chg="del">
          <ac:chgData name="Benedikte Bergkrantz" userId="bb264688-b343-4a1e-ac6e-878ef0455c5a" providerId="ADAL" clId="{DBC0D70D-36B4-4C78-AF0D-0E1AB54721B6}" dt="2022-07-21T09:10:59.583" v="811" actId="478"/>
          <ac:spMkLst>
            <pc:docMk/>
            <pc:sldMk cId="607559521" sldId="862"/>
            <ac:spMk id="2" creationId="{8B5DBA9A-1750-1972-09AE-5BAFAC214722}"/>
          </ac:spMkLst>
        </pc:spChg>
        <pc:spChg chg="add mod">
          <ac:chgData name="Benedikte Bergkrantz" userId="bb264688-b343-4a1e-ac6e-878ef0455c5a" providerId="ADAL" clId="{DBC0D70D-36B4-4C78-AF0D-0E1AB54721B6}" dt="2022-07-21T09:12:07.949" v="817" actId="1076"/>
          <ac:spMkLst>
            <pc:docMk/>
            <pc:sldMk cId="607559521" sldId="862"/>
            <ac:spMk id="3" creationId="{D340D4B4-4962-C4E9-56C1-E5C9CB7B401D}"/>
          </ac:spMkLst>
        </pc:spChg>
        <pc:spChg chg="add mod">
          <ac:chgData name="Benedikte Bergkrantz" userId="bb264688-b343-4a1e-ac6e-878ef0455c5a" providerId="ADAL" clId="{DBC0D70D-36B4-4C78-AF0D-0E1AB54721B6}" dt="2022-07-21T09:11:13.666" v="815" actId="1076"/>
          <ac:spMkLst>
            <pc:docMk/>
            <pc:sldMk cId="607559521" sldId="862"/>
            <ac:spMk id="4" creationId="{E64BEC4C-58D1-445E-823B-4814E84214DE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3:34.899" v="826" actId="1076"/>
        <pc:sldMkLst>
          <pc:docMk/>
          <pc:sldMk cId="226464547" sldId="863"/>
        </pc:sldMkLst>
        <pc:spChg chg="del">
          <ac:chgData name="Benedikte Bergkrantz" userId="bb264688-b343-4a1e-ac6e-878ef0455c5a" providerId="ADAL" clId="{DBC0D70D-36B4-4C78-AF0D-0E1AB54721B6}" dt="2022-07-21T09:12:14.500" v="819" actId="478"/>
          <ac:spMkLst>
            <pc:docMk/>
            <pc:sldMk cId="226464547" sldId="863"/>
            <ac:spMk id="2" creationId="{C62DF4A2-EE61-80D3-D73A-A3BB9FE8B8ED}"/>
          </ac:spMkLst>
        </pc:spChg>
        <pc:spChg chg="add mod">
          <ac:chgData name="Benedikte Bergkrantz" userId="bb264688-b343-4a1e-ac6e-878ef0455c5a" providerId="ADAL" clId="{DBC0D70D-36B4-4C78-AF0D-0E1AB54721B6}" dt="2022-07-21T09:13:34.899" v="826" actId="1076"/>
          <ac:spMkLst>
            <pc:docMk/>
            <pc:sldMk cId="226464547" sldId="863"/>
            <ac:spMk id="3" creationId="{3636B041-986C-88C9-CCCA-130E703F2055}"/>
          </ac:spMkLst>
        </pc:spChg>
        <pc:spChg chg="add mod">
          <ac:chgData name="Benedikte Bergkrantz" userId="bb264688-b343-4a1e-ac6e-878ef0455c5a" providerId="ADAL" clId="{DBC0D70D-36B4-4C78-AF0D-0E1AB54721B6}" dt="2022-07-21T09:13:17.733" v="825" actId="1076"/>
          <ac:spMkLst>
            <pc:docMk/>
            <pc:sldMk cId="226464547" sldId="863"/>
            <ac:spMk id="4" creationId="{9AD411FA-88CB-E0B8-DE05-B4BA7A8D7200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3:59.133" v="833" actId="20577"/>
        <pc:sldMkLst>
          <pc:docMk/>
          <pc:sldMk cId="4246313946" sldId="864"/>
        </pc:sldMkLst>
        <pc:spChg chg="del">
          <ac:chgData name="Benedikte Bergkrantz" userId="bb264688-b343-4a1e-ac6e-878ef0455c5a" providerId="ADAL" clId="{DBC0D70D-36B4-4C78-AF0D-0E1AB54721B6}" dt="2022-07-21T09:13:42.684" v="828" actId="478"/>
          <ac:spMkLst>
            <pc:docMk/>
            <pc:sldMk cId="4246313946" sldId="864"/>
            <ac:spMk id="2" creationId="{B0285B48-7047-2016-13E1-2ED43F509B10}"/>
          </ac:spMkLst>
        </pc:spChg>
        <pc:spChg chg="add mod">
          <ac:chgData name="Benedikte Bergkrantz" userId="bb264688-b343-4a1e-ac6e-878ef0455c5a" providerId="ADAL" clId="{DBC0D70D-36B4-4C78-AF0D-0E1AB54721B6}" dt="2022-07-21T09:13:42.983" v="829"/>
          <ac:spMkLst>
            <pc:docMk/>
            <pc:sldMk cId="4246313946" sldId="864"/>
            <ac:spMk id="3" creationId="{FB18F24F-498A-E780-69F0-AD165A274752}"/>
          </ac:spMkLst>
        </pc:spChg>
        <pc:spChg chg="add mod">
          <ac:chgData name="Benedikte Bergkrantz" userId="bb264688-b343-4a1e-ac6e-878ef0455c5a" providerId="ADAL" clId="{DBC0D70D-36B4-4C78-AF0D-0E1AB54721B6}" dt="2022-07-21T09:13:59.133" v="833" actId="20577"/>
          <ac:spMkLst>
            <pc:docMk/>
            <pc:sldMk cId="4246313946" sldId="864"/>
            <ac:spMk id="4" creationId="{F6956FF5-5693-5C53-77A2-C6F30A88DECD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6:18.216" v="839" actId="1076"/>
        <pc:sldMkLst>
          <pc:docMk/>
          <pc:sldMk cId="1285527141" sldId="865"/>
        </pc:sldMkLst>
        <pc:spChg chg="del">
          <ac:chgData name="Benedikte Bergkrantz" userId="bb264688-b343-4a1e-ac6e-878ef0455c5a" providerId="ADAL" clId="{DBC0D70D-36B4-4C78-AF0D-0E1AB54721B6}" dt="2022-07-21T09:16:01.199" v="836" actId="478"/>
          <ac:spMkLst>
            <pc:docMk/>
            <pc:sldMk cId="1285527141" sldId="865"/>
            <ac:spMk id="2" creationId="{190860CA-9C31-1721-EDEE-549332A0A2E8}"/>
          </ac:spMkLst>
        </pc:spChg>
        <pc:spChg chg="add mod">
          <ac:chgData name="Benedikte Bergkrantz" userId="bb264688-b343-4a1e-ac6e-878ef0455c5a" providerId="ADAL" clId="{DBC0D70D-36B4-4C78-AF0D-0E1AB54721B6}" dt="2022-07-21T09:16:18.216" v="839" actId="1076"/>
          <ac:spMkLst>
            <pc:docMk/>
            <pc:sldMk cId="1285527141" sldId="865"/>
            <ac:spMk id="3" creationId="{02E6C481-AD15-FF00-62AB-2CC8274F8ADE}"/>
          </ac:spMkLst>
        </pc:spChg>
        <pc:spChg chg="add mod">
          <ac:chgData name="Benedikte Bergkrantz" userId="bb264688-b343-4a1e-ac6e-878ef0455c5a" providerId="ADAL" clId="{DBC0D70D-36B4-4C78-AF0D-0E1AB54721B6}" dt="2022-07-21T09:16:13.499" v="838" actId="1076"/>
          <ac:spMkLst>
            <pc:docMk/>
            <pc:sldMk cId="1285527141" sldId="865"/>
            <ac:spMk id="4" creationId="{93C3F8E3-AEF0-E30A-087D-769CF8FCB417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7:58.116" v="847" actId="14100"/>
        <pc:sldMkLst>
          <pc:docMk/>
          <pc:sldMk cId="759844315" sldId="866"/>
        </pc:sldMkLst>
        <pc:spChg chg="del">
          <ac:chgData name="Benedikte Bergkrantz" userId="bb264688-b343-4a1e-ac6e-878ef0455c5a" providerId="ADAL" clId="{DBC0D70D-36B4-4C78-AF0D-0E1AB54721B6}" dt="2022-07-21T09:16:36.783" v="841" actId="478"/>
          <ac:spMkLst>
            <pc:docMk/>
            <pc:sldMk cId="759844315" sldId="866"/>
            <ac:spMk id="2" creationId="{38383B53-EE1D-12E3-EA9A-BC8A9C8E266C}"/>
          </ac:spMkLst>
        </pc:spChg>
        <pc:spChg chg="add mod">
          <ac:chgData name="Benedikte Bergkrantz" userId="bb264688-b343-4a1e-ac6e-878ef0455c5a" providerId="ADAL" clId="{DBC0D70D-36B4-4C78-AF0D-0E1AB54721B6}" dt="2022-07-21T09:17:17.733" v="842"/>
          <ac:spMkLst>
            <pc:docMk/>
            <pc:sldMk cId="759844315" sldId="866"/>
            <ac:spMk id="3" creationId="{AD021F47-B2F7-E16C-8465-11479774C549}"/>
          </ac:spMkLst>
        </pc:spChg>
        <pc:spChg chg="add mod">
          <ac:chgData name="Benedikte Bergkrantz" userId="bb264688-b343-4a1e-ac6e-878ef0455c5a" providerId="ADAL" clId="{DBC0D70D-36B4-4C78-AF0D-0E1AB54721B6}" dt="2022-07-21T09:17:58.116" v="847" actId="14100"/>
          <ac:spMkLst>
            <pc:docMk/>
            <pc:sldMk cId="759844315" sldId="866"/>
            <ac:spMk id="4" creationId="{00CF0A5B-5890-A17A-8AEE-9FFB12DBA232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19:36.633" v="854" actId="1076"/>
        <pc:sldMkLst>
          <pc:docMk/>
          <pc:sldMk cId="471451185" sldId="867"/>
        </pc:sldMkLst>
        <pc:spChg chg="del">
          <ac:chgData name="Benedikte Bergkrantz" userId="bb264688-b343-4a1e-ac6e-878ef0455c5a" providerId="ADAL" clId="{DBC0D70D-36B4-4C78-AF0D-0E1AB54721B6}" dt="2022-07-21T09:18:20.383" v="849" actId="478"/>
          <ac:spMkLst>
            <pc:docMk/>
            <pc:sldMk cId="471451185" sldId="867"/>
            <ac:spMk id="2" creationId="{E5EBB084-E37C-A4E9-3CA6-CDFE97C8CF6F}"/>
          </ac:spMkLst>
        </pc:spChg>
        <pc:spChg chg="add mod">
          <ac:chgData name="Benedikte Bergkrantz" userId="bb264688-b343-4a1e-ac6e-878ef0455c5a" providerId="ADAL" clId="{DBC0D70D-36B4-4C78-AF0D-0E1AB54721B6}" dt="2022-07-21T09:18:28.433" v="851" actId="1076"/>
          <ac:spMkLst>
            <pc:docMk/>
            <pc:sldMk cId="471451185" sldId="867"/>
            <ac:spMk id="3" creationId="{6CC4F141-6DD0-5D92-6A29-426D4DE838F0}"/>
          </ac:spMkLst>
        </pc:spChg>
        <pc:spChg chg="add mod">
          <ac:chgData name="Benedikte Bergkrantz" userId="bb264688-b343-4a1e-ac6e-878ef0455c5a" providerId="ADAL" clId="{DBC0D70D-36B4-4C78-AF0D-0E1AB54721B6}" dt="2022-07-21T09:19:36.633" v="854" actId="1076"/>
          <ac:spMkLst>
            <pc:docMk/>
            <pc:sldMk cId="471451185" sldId="867"/>
            <ac:spMk id="4" creationId="{6879A651-8ACE-02A8-25E9-07199372C9C8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0:25.636" v="859" actId="1076"/>
        <pc:sldMkLst>
          <pc:docMk/>
          <pc:sldMk cId="3485117277" sldId="868"/>
        </pc:sldMkLst>
        <pc:spChg chg="del">
          <ac:chgData name="Benedikte Bergkrantz" userId="bb264688-b343-4a1e-ac6e-878ef0455c5a" providerId="ADAL" clId="{DBC0D70D-36B4-4C78-AF0D-0E1AB54721B6}" dt="2022-07-21T09:20:00.466" v="856" actId="478"/>
          <ac:spMkLst>
            <pc:docMk/>
            <pc:sldMk cId="3485117277" sldId="868"/>
            <ac:spMk id="2" creationId="{E6D3A974-8ABC-0152-DBC2-909659192508}"/>
          </ac:spMkLst>
        </pc:spChg>
        <pc:spChg chg="add mod">
          <ac:chgData name="Benedikte Bergkrantz" userId="bb264688-b343-4a1e-ac6e-878ef0455c5a" providerId="ADAL" clId="{DBC0D70D-36B4-4C78-AF0D-0E1AB54721B6}" dt="2022-07-21T09:20:01.800" v="857"/>
          <ac:spMkLst>
            <pc:docMk/>
            <pc:sldMk cId="3485117277" sldId="868"/>
            <ac:spMk id="3" creationId="{B1CE786B-59AC-4974-CA36-2A744B1FA70D}"/>
          </ac:spMkLst>
        </pc:spChg>
        <pc:spChg chg="add mod">
          <ac:chgData name="Benedikte Bergkrantz" userId="bb264688-b343-4a1e-ac6e-878ef0455c5a" providerId="ADAL" clId="{DBC0D70D-36B4-4C78-AF0D-0E1AB54721B6}" dt="2022-07-21T09:20:25.636" v="859" actId="1076"/>
          <ac:spMkLst>
            <pc:docMk/>
            <pc:sldMk cId="3485117277" sldId="868"/>
            <ac:spMk id="4" creationId="{AE7D1138-9E28-3691-A7A6-372EECB253AF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1:48.049" v="869" actId="1076"/>
        <pc:sldMkLst>
          <pc:docMk/>
          <pc:sldMk cId="76106817" sldId="869"/>
        </pc:sldMkLst>
        <pc:spChg chg="del">
          <ac:chgData name="Benedikte Bergkrantz" userId="bb264688-b343-4a1e-ac6e-878ef0455c5a" providerId="ADAL" clId="{DBC0D70D-36B4-4C78-AF0D-0E1AB54721B6}" dt="2022-07-21T09:20:48.283" v="861" actId="478"/>
          <ac:spMkLst>
            <pc:docMk/>
            <pc:sldMk cId="76106817" sldId="869"/>
            <ac:spMk id="2" creationId="{C69773EF-6B10-9D28-8AA1-392790D12046}"/>
          </ac:spMkLst>
        </pc:spChg>
        <pc:spChg chg="add mod">
          <ac:chgData name="Benedikte Bergkrantz" userId="bb264688-b343-4a1e-ac6e-878ef0455c5a" providerId="ADAL" clId="{DBC0D70D-36B4-4C78-AF0D-0E1AB54721B6}" dt="2022-07-21T09:21:35.350" v="867" actId="1076"/>
          <ac:spMkLst>
            <pc:docMk/>
            <pc:sldMk cId="76106817" sldId="869"/>
            <ac:spMk id="3" creationId="{9AAEDDAD-B697-6D79-7675-35B789409E01}"/>
          </ac:spMkLst>
        </pc:spChg>
        <pc:spChg chg="add mod">
          <ac:chgData name="Benedikte Bergkrantz" userId="bb264688-b343-4a1e-ac6e-878ef0455c5a" providerId="ADAL" clId="{DBC0D70D-36B4-4C78-AF0D-0E1AB54721B6}" dt="2022-07-21T09:21:48.049" v="869" actId="1076"/>
          <ac:spMkLst>
            <pc:docMk/>
            <pc:sldMk cId="76106817" sldId="869"/>
            <ac:spMk id="4" creationId="{D8DBE401-E174-58CB-8CBC-6C66A1E61C3F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3:15.566" v="877" actId="1076"/>
        <pc:sldMkLst>
          <pc:docMk/>
          <pc:sldMk cId="2791695205" sldId="870"/>
        </pc:sldMkLst>
        <pc:spChg chg="del">
          <ac:chgData name="Benedikte Bergkrantz" userId="bb264688-b343-4a1e-ac6e-878ef0455c5a" providerId="ADAL" clId="{DBC0D70D-36B4-4C78-AF0D-0E1AB54721B6}" dt="2022-07-21T09:22:57.466" v="871" actId="478"/>
          <ac:spMkLst>
            <pc:docMk/>
            <pc:sldMk cId="2791695205" sldId="870"/>
            <ac:spMk id="2" creationId="{8C01C496-96F0-EACC-8A21-EAB32FC3E440}"/>
          </ac:spMkLst>
        </pc:spChg>
        <pc:spChg chg="add mod">
          <ac:chgData name="Benedikte Bergkrantz" userId="bb264688-b343-4a1e-ac6e-878ef0455c5a" providerId="ADAL" clId="{DBC0D70D-36B4-4C78-AF0D-0E1AB54721B6}" dt="2022-07-21T09:23:12.416" v="876" actId="1076"/>
          <ac:spMkLst>
            <pc:docMk/>
            <pc:sldMk cId="2791695205" sldId="870"/>
            <ac:spMk id="3" creationId="{CE851E59-E213-39ED-1F9E-D977ACFA0F2A}"/>
          </ac:spMkLst>
        </pc:spChg>
        <pc:spChg chg="add mod">
          <ac:chgData name="Benedikte Bergkrantz" userId="bb264688-b343-4a1e-ac6e-878ef0455c5a" providerId="ADAL" clId="{DBC0D70D-36B4-4C78-AF0D-0E1AB54721B6}" dt="2022-07-21T09:23:15.566" v="877" actId="1076"/>
          <ac:spMkLst>
            <pc:docMk/>
            <pc:sldMk cId="2791695205" sldId="870"/>
            <ac:spMk id="4" creationId="{8E17C9F0-E8ED-6BC3-85BD-4ABE429BF6CF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4:42.283" v="887" actId="1076"/>
        <pc:sldMkLst>
          <pc:docMk/>
          <pc:sldMk cId="937722800" sldId="871"/>
        </pc:sldMkLst>
        <pc:spChg chg="del">
          <ac:chgData name="Benedikte Bergkrantz" userId="bb264688-b343-4a1e-ac6e-878ef0455c5a" providerId="ADAL" clId="{DBC0D70D-36B4-4C78-AF0D-0E1AB54721B6}" dt="2022-07-21T09:23:42.183" v="879" actId="478"/>
          <ac:spMkLst>
            <pc:docMk/>
            <pc:sldMk cId="937722800" sldId="871"/>
            <ac:spMk id="2" creationId="{0B2F57FA-79C0-8DC8-FB9F-9DDADAD54002}"/>
          </ac:spMkLst>
        </pc:spChg>
        <pc:spChg chg="add mod">
          <ac:chgData name="Benedikte Bergkrantz" userId="bb264688-b343-4a1e-ac6e-878ef0455c5a" providerId="ADAL" clId="{DBC0D70D-36B4-4C78-AF0D-0E1AB54721B6}" dt="2022-07-21T09:24:42.283" v="887" actId="1076"/>
          <ac:spMkLst>
            <pc:docMk/>
            <pc:sldMk cId="937722800" sldId="871"/>
            <ac:spMk id="4" creationId="{541E0715-94C6-03F4-35E5-69C96375EC6D}"/>
          </ac:spMkLst>
        </pc:spChg>
        <pc:spChg chg="add mod">
          <ac:chgData name="Benedikte Bergkrantz" userId="bb264688-b343-4a1e-ac6e-878ef0455c5a" providerId="ADAL" clId="{DBC0D70D-36B4-4C78-AF0D-0E1AB54721B6}" dt="2022-07-21T09:24:38.016" v="886" actId="1076"/>
          <ac:spMkLst>
            <pc:docMk/>
            <pc:sldMk cId="937722800" sldId="871"/>
            <ac:spMk id="5" creationId="{2472BCD5-C3A5-64DD-A96D-2D0648189545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5:27.199" v="893" actId="1076"/>
        <pc:sldMkLst>
          <pc:docMk/>
          <pc:sldMk cId="3901358805" sldId="872"/>
        </pc:sldMkLst>
        <pc:spChg chg="del">
          <ac:chgData name="Benedikte Bergkrantz" userId="bb264688-b343-4a1e-ac6e-878ef0455c5a" providerId="ADAL" clId="{DBC0D70D-36B4-4C78-AF0D-0E1AB54721B6}" dt="2022-07-21T09:25:14.749" v="889" actId="478"/>
          <ac:spMkLst>
            <pc:docMk/>
            <pc:sldMk cId="3901358805" sldId="872"/>
            <ac:spMk id="2" creationId="{2B352A22-1227-89E1-C057-C2FBC91A7CBF}"/>
          </ac:spMkLst>
        </pc:spChg>
        <pc:spChg chg="add mod">
          <ac:chgData name="Benedikte Bergkrantz" userId="bb264688-b343-4a1e-ac6e-878ef0455c5a" providerId="ADAL" clId="{DBC0D70D-36B4-4C78-AF0D-0E1AB54721B6}" dt="2022-07-21T09:25:18.150" v="891" actId="1076"/>
          <ac:spMkLst>
            <pc:docMk/>
            <pc:sldMk cId="3901358805" sldId="872"/>
            <ac:spMk id="3" creationId="{24A0C8E4-0189-375F-1FA5-7F52DC7162AC}"/>
          </ac:spMkLst>
        </pc:spChg>
        <pc:spChg chg="add mod">
          <ac:chgData name="Benedikte Bergkrantz" userId="bb264688-b343-4a1e-ac6e-878ef0455c5a" providerId="ADAL" clId="{DBC0D70D-36B4-4C78-AF0D-0E1AB54721B6}" dt="2022-07-21T09:25:27.199" v="893" actId="1076"/>
          <ac:spMkLst>
            <pc:docMk/>
            <pc:sldMk cId="3901358805" sldId="872"/>
            <ac:spMk id="4" creationId="{3995E238-B462-08EF-484C-D63F1CD95AA7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6:00.549" v="898" actId="1076"/>
        <pc:sldMkLst>
          <pc:docMk/>
          <pc:sldMk cId="2463314119" sldId="873"/>
        </pc:sldMkLst>
        <pc:spChg chg="del">
          <ac:chgData name="Benedikte Bergkrantz" userId="bb264688-b343-4a1e-ac6e-878ef0455c5a" providerId="ADAL" clId="{DBC0D70D-36B4-4C78-AF0D-0E1AB54721B6}" dt="2022-07-21T09:25:49.566" v="895" actId="478"/>
          <ac:spMkLst>
            <pc:docMk/>
            <pc:sldMk cId="2463314119" sldId="873"/>
            <ac:spMk id="2" creationId="{A849F485-AC9F-46F7-950B-3AF8F7A0945B}"/>
          </ac:spMkLst>
        </pc:spChg>
        <pc:spChg chg="add mod">
          <ac:chgData name="Benedikte Bergkrantz" userId="bb264688-b343-4a1e-ac6e-878ef0455c5a" providerId="ADAL" clId="{DBC0D70D-36B4-4C78-AF0D-0E1AB54721B6}" dt="2022-07-21T09:25:49.816" v="896"/>
          <ac:spMkLst>
            <pc:docMk/>
            <pc:sldMk cId="2463314119" sldId="873"/>
            <ac:spMk id="3" creationId="{7BE1828F-033C-F80C-C24D-DD7A668D9B44}"/>
          </ac:spMkLst>
        </pc:spChg>
        <pc:spChg chg="add mod">
          <ac:chgData name="Benedikte Bergkrantz" userId="bb264688-b343-4a1e-ac6e-878ef0455c5a" providerId="ADAL" clId="{DBC0D70D-36B4-4C78-AF0D-0E1AB54721B6}" dt="2022-07-21T09:26:00.549" v="898" actId="1076"/>
          <ac:spMkLst>
            <pc:docMk/>
            <pc:sldMk cId="2463314119" sldId="873"/>
            <ac:spMk id="4" creationId="{1A08E3E7-A6BD-7EB0-B724-C3CCEA906A7B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7:00.265" v="905" actId="1076"/>
        <pc:sldMkLst>
          <pc:docMk/>
          <pc:sldMk cId="3632170000" sldId="874"/>
        </pc:sldMkLst>
        <pc:spChg chg="del">
          <ac:chgData name="Benedikte Bergkrantz" userId="bb264688-b343-4a1e-ac6e-878ef0455c5a" providerId="ADAL" clId="{DBC0D70D-36B4-4C78-AF0D-0E1AB54721B6}" dt="2022-07-21T09:26:44.282" v="900" actId="478"/>
          <ac:spMkLst>
            <pc:docMk/>
            <pc:sldMk cId="3632170000" sldId="874"/>
            <ac:spMk id="2" creationId="{320234F3-7AD2-928E-C77F-2727CB36E374}"/>
          </ac:spMkLst>
        </pc:spChg>
        <pc:spChg chg="add mod">
          <ac:chgData name="Benedikte Bergkrantz" userId="bb264688-b343-4a1e-ac6e-878ef0455c5a" providerId="ADAL" clId="{DBC0D70D-36B4-4C78-AF0D-0E1AB54721B6}" dt="2022-07-21T09:26:51.217" v="903" actId="1076"/>
          <ac:spMkLst>
            <pc:docMk/>
            <pc:sldMk cId="3632170000" sldId="874"/>
            <ac:spMk id="3" creationId="{742387E8-EAAB-A7DA-C740-002025A799F9}"/>
          </ac:spMkLst>
        </pc:spChg>
        <pc:spChg chg="add mod">
          <ac:chgData name="Benedikte Bergkrantz" userId="bb264688-b343-4a1e-ac6e-878ef0455c5a" providerId="ADAL" clId="{DBC0D70D-36B4-4C78-AF0D-0E1AB54721B6}" dt="2022-07-21T09:27:00.265" v="905" actId="1076"/>
          <ac:spMkLst>
            <pc:docMk/>
            <pc:sldMk cId="3632170000" sldId="874"/>
            <ac:spMk id="4" creationId="{AAFEBECA-5867-BA65-20BC-C2EEBFDAB7A4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29:18.466" v="914" actId="1076"/>
        <pc:sldMkLst>
          <pc:docMk/>
          <pc:sldMk cId="2010665874" sldId="875"/>
        </pc:sldMkLst>
        <pc:spChg chg="del">
          <ac:chgData name="Benedikte Bergkrantz" userId="bb264688-b343-4a1e-ac6e-878ef0455c5a" providerId="ADAL" clId="{DBC0D70D-36B4-4C78-AF0D-0E1AB54721B6}" dt="2022-07-21T09:28:12.166" v="907" actId="478"/>
          <ac:spMkLst>
            <pc:docMk/>
            <pc:sldMk cId="2010665874" sldId="875"/>
            <ac:spMk id="2" creationId="{5CF3299E-40A1-F194-A49D-6FF07C23B2BD}"/>
          </ac:spMkLst>
        </pc:spChg>
        <pc:spChg chg="add mod">
          <ac:chgData name="Benedikte Bergkrantz" userId="bb264688-b343-4a1e-ac6e-878ef0455c5a" providerId="ADAL" clId="{DBC0D70D-36B4-4C78-AF0D-0E1AB54721B6}" dt="2022-07-21T09:29:18.466" v="914" actId="1076"/>
          <ac:spMkLst>
            <pc:docMk/>
            <pc:sldMk cId="2010665874" sldId="875"/>
            <ac:spMk id="3" creationId="{3A359235-6D69-6C79-599E-052BD7710748}"/>
          </ac:spMkLst>
        </pc:spChg>
        <pc:spChg chg="add mod">
          <ac:chgData name="Benedikte Bergkrantz" userId="bb264688-b343-4a1e-ac6e-878ef0455c5a" providerId="ADAL" clId="{DBC0D70D-36B4-4C78-AF0D-0E1AB54721B6}" dt="2022-07-21T09:28:41.283" v="912" actId="1076"/>
          <ac:spMkLst>
            <pc:docMk/>
            <pc:sldMk cId="2010665874" sldId="875"/>
            <ac:spMk id="4" creationId="{3B0E9D55-E08E-9D74-F6DD-92C7BB4C2F85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09:30:43.250" v="921" actId="20577"/>
        <pc:sldMkLst>
          <pc:docMk/>
          <pc:sldMk cId="3081992270" sldId="876"/>
        </pc:sldMkLst>
        <pc:spChg chg="del">
          <ac:chgData name="Benedikte Bergkrantz" userId="bb264688-b343-4a1e-ac6e-878ef0455c5a" providerId="ADAL" clId="{DBC0D70D-36B4-4C78-AF0D-0E1AB54721B6}" dt="2022-07-21T09:29:23.950" v="915" actId="478"/>
          <ac:spMkLst>
            <pc:docMk/>
            <pc:sldMk cId="3081992270" sldId="876"/>
            <ac:spMk id="2" creationId="{03AE268C-8335-94AC-D95D-BB776911F502}"/>
          </ac:spMkLst>
        </pc:spChg>
        <pc:spChg chg="add mod">
          <ac:chgData name="Benedikte Bergkrantz" userId="bb264688-b343-4a1e-ac6e-878ef0455c5a" providerId="ADAL" clId="{DBC0D70D-36B4-4C78-AF0D-0E1AB54721B6}" dt="2022-07-21T09:30:14.016" v="916"/>
          <ac:spMkLst>
            <pc:docMk/>
            <pc:sldMk cId="3081992270" sldId="876"/>
            <ac:spMk id="3" creationId="{016F81F1-DB28-EF6A-73DE-960F58408EB8}"/>
          </ac:spMkLst>
        </pc:spChg>
        <pc:spChg chg="add mod">
          <ac:chgData name="Benedikte Bergkrantz" userId="bb264688-b343-4a1e-ac6e-878ef0455c5a" providerId="ADAL" clId="{DBC0D70D-36B4-4C78-AF0D-0E1AB54721B6}" dt="2022-07-21T09:30:43.250" v="921" actId="20577"/>
          <ac:spMkLst>
            <pc:docMk/>
            <pc:sldMk cId="3081992270" sldId="876"/>
            <ac:spMk id="4" creationId="{4866A5E0-36E3-DAB6-FD37-2047788E8469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10:17:57.616" v="926" actId="1076"/>
        <pc:sldMkLst>
          <pc:docMk/>
          <pc:sldMk cId="1377314635" sldId="877"/>
        </pc:sldMkLst>
        <pc:spChg chg="del">
          <ac:chgData name="Benedikte Bergkrantz" userId="bb264688-b343-4a1e-ac6e-878ef0455c5a" providerId="ADAL" clId="{DBC0D70D-36B4-4C78-AF0D-0E1AB54721B6}" dt="2022-07-21T10:17:47.057" v="923" actId="478"/>
          <ac:spMkLst>
            <pc:docMk/>
            <pc:sldMk cId="1377314635" sldId="877"/>
            <ac:spMk id="2" creationId="{FF263D78-333E-01E8-87C3-FFE507B7B6B2}"/>
          </ac:spMkLst>
        </pc:spChg>
        <pc:spChg chg="add mod">
          <ac:chgData name="Benedikte Bergkrantz" userId="bb264688-b343-4a1e-ac6e-878ef0455c5a" providerId="ADAL" clId="{DBC0D70D-36B4-4C78-AF0D-0E1AB54721B6}" dt="2022-07-21T10:17:47.283" v="924"/>
          <ac:spMkLst>
            <pc:docMk/>
            <pc:sldMk cId="1377314635" sldId="877"/>
            <ac:spMk id="3" creationId="{29A21387-7935-BE19-D7F5-EB1AC4C2F4EB}"/>
          </ac:spMkLst>
        </pc:spChg>
        <pc:spChg chg="add mod">
          <ac:chgData name="Benedikte Bergkrantz" userId="bb264688-b343-4a1e-ac6e-878ef0455c5a" providerId="ADAL" clId="{DBC0D70D-36B4-4C78-AF0D-0E1AB54721B6}" dt="2022-07-21T10:17:57.616" v="926" actId="1076"/>
          <ac:spMkLst>
            <pc:docMk/>
            <pc:sldMk cId="1377314635" sldId="877"/>
            <ac:spMk id="4" creationId="{84D18C0F-CC60-AD10-A0C5-3B95E355A133}"/>
          </ac:spMkLst>
        </pc:spChg>
      </pc:sldChg>
      <pc:sldChg chg="addSp delSp modSp new mod">
        <pc:chgData name="Benedikte Bergkrantz" userId="bb264688-b343-4a1e-ac6e-878ef0455c5a" providerId="ADAL" clId="{DBC0D70D-36B4-4C78-AF0D-0E1AB54721B6}" dt="2022-07-21T10:18:32.300" v="934" actId="1076"/>
        <pc:sldMkLst>
          <pc:docMk/>
          <pc:sldMk cId="1446279879" sldId="878"/>
        </pc:sldMkLst>
        <pc:spChg chg="del">
          <ac:chgData name="Benedikte Bergkrantz" userId="bb264688-b343-4a1e-ac6e-878ef0455c5a" providerId="ADAL" clId="{DBC0D70D-36B4-4C78-AF0D-0E1AB54721B6}" dt="2022-07-21T10:18:11.338" v="928" actId="478"/>
          <ac:spMkLst>
            <pc:docMk/>
            <pc:sldMk cId="1446279879" sldId="878"/>
            <ac:spMk id="2" creationId="{F15E2CFA-01BF-F79A-9476-86238E3234E7}"/>
          </ac:spMkLst>
        </pc:spChg>
        <pc:spChg chg="add mod">
          <ac:chgData name="Benedikte Bergkrantz" userId="bb264688-b343-4a1e-ac6e-878ef0455c5a" providerId="ADAL" clId="{DBC0D70D-36B4-4C78-AF0D-0E1AB54721B6}" dt="2022-07-21T10:18:32.300" v="934" actId="1076"/>
          <ac:spMkLst>
            <pc:docMk/>
            <pc:sldMk cId="1446279879" sldId="878"/>
            <ac:spMk id="3" creationId="{D9530FD5-781C-3BB6-56BA-91B0DFCCC1ED}"/>
          </ac:spMkLst>
        </pc:spChg>
        <pc:spChg chg="add mod">
          <ac:chgData name="Benedikte Bergkrantz" userId="bb264688-b343-4a1e-ac6e-878ef0455c5a" providerId="ADAL" clId="{DBC0D70D-36B4-4C78-AF0D-0E1AB54721B6}" dt="2022-07-21T10:18:29.633" v="933" actId="1076"/>
          <ac:spMkLst>
            <pc:docMk/>
            <pc:sldMk cId="1446279879" sldId="878"/>
            <ac:spMk id="4" creationId="{B51AA065-58D5-7361-B467-6ECFAA1AE058}"/>
          </ac:spMkLst>
        </pc:spChg>
      </pc:sldChg>
    </pc:docChg>
  </pc:docChgLst>
  <pc:docChgLst>
    <pc:chgData name="Andreas Bæksgaard Kotzareis" userId="S::anb@360-lawfirm.com::66734be1-5795-40c6-be49-ecb929f3ccea" providerId="AD" clId="Web-{41BBB0F5-824D-EC98-7460-526D7EC65569}"/>
    <pc:docChg chg="modSld">
      <pc:chgData name="Andreas Bæksgaard Kotzareis" userId="S::anb@360-lawfirm.com::66734be1-5795-40c6-be49-ecb929f3ccea" providerId="AD" clId="Web-{41BBB0F5-824D-EC98-7460-526D7EC65569}" dt="2022-07-26T11:10:13.754" v="4" actId="20577"/>
      <pc:docMkLst>
        <pc:docMk/>
      </pc:docMkLst>
      <pc:sldChg chg="modSp">
        <pc:chgData name="Andreas Bæksgaard Kotzareis" userId="S::anb@360-lawfirm.com::66734be1-5795-40c6-be49-ecb929f3ccea" providerId="AD" clId="Web-{41BBB0F5-824D-EC98-7460-526D7EC65569}" dt="2022-07-26T11:10:13.754" v="4" actId="20577"/>
        <pc:sldMkLst>
          <pc:docMk/>
          <pc:sldMk cId="2630958869" sldId="838"/>
        </pc:sldMkLst>
        <pc:spChg chg="mod">
          <ac:chgData name="Andreas Bæksgaard Kotzareis" userId="S::anb@360-lawfirm.com::66734be1-5795-40c6-be49-ecb929f3ccea" providerId="AD" clId="Web-{41BBB0F5-824D-EC98-7460-526D7EC65569}" dt="2022-07-26T11:10:13.754" v="4" actId="20577"/>
          <ac:spMkLst>
            <pc:docMk/>
            <pc:sldMk cId="2630958869" sldId="838"/>
            <ac:spMk id="5" creationId="{E566E6B2-7371-4320-4C6A-B5AEAB663B3A}"/>
          </ac:spMkLst>
        </pc:spChg>
      </pc:sldChg>
    </pc:docChg>
  </pc:docChgLst>
  <pc:docChgLst>
    <pc:chgData name="Andreas Bæksgaard Kotzareis" userId="66734be1-5795-40c6-be49-ecb929f3ccea" providerId="ADAL" clId="{1A35C688-1A5A-4FC2-BDA0-9C6F23F62262}"/>
    <pc:docChg chg="custSel modSld">
      <pc:chgData name="Andreas Bæksgaard Kotzareis" userId="66734be1-5795-40c6-be49-ecb929f3ccea" providerId="ADAL" clId="{1A35C688-1A5A-4FC2-BDA0-9C6F23F62262}" dt="2022-07-26T11:38:13.931" v="131" actId="2711"/>
      <pc:docMkLst>
        <pc:docMk/>
      </pc:docMkLst>
      <pc:sldChg chg="modSp mod">
        <pc:chgData name="Andreas Bæksgaard Kotzareis" userId="66734be1-5795-40c6-be49-ecb929f3ccea" providerId="ADAL" clId="{1A35C688-1A5A-4FC2-BDA0-9C6F23F62262}" dt="2022-07-26T11:12:18.278" v="10" actId="554"/>
        <pc:sldMkLst>
          <pc:docMk/>
          <pc:sldMk cId="1807452652" sldId="839"/>
        </pc:sldMkLst>
        <pc:spChg chg="mod">
          <ac:chgData name="Andreas Bæksgaard Kotzareis" userId="66734be1-5795-40c6-be49-ecb929f3ccea" providerId="ADAL" clId="{1A35C688-1A5A-4FC2-BDA0-9C6F23F62262}" dt="2022-07-26T11:12:18.278" v="10" actId="554"/>
          <ac:spMkLst>
            <pc:docMk/>
            <pc:sldMk cId="1807452652" sldId="839"/>
            <ac:spMk id="3" creationId="{5964D05C-A5F0-745E-D873-97B74BE621B8}"/>
          </ac:spMkLst>
        </pc:spChg>
        <pc:spChg chg="mod">
          <ac:chgData name="Andreas Bæksgaard Kotzareis" userId="66734be1-5795-40c6-be49-ecb929f3ccea" providerId="ADAL" clId="{1A35C688-1A5A-4FC2-BDA0-9C6F23F62262}" dt="2022-07-26T11:11:27.874" v="3" actId="1076"/>
          <ac:spMkLst>
            <pc:docMk/>
            <pc:sldMk cId="1807452652" sldId="839"/>
            <ac:spMk id="5" creationId="{4FA27161-B2D8-BBD7-A864-85825FBC5A5C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1:51.014" v="87" actId="255"/>
        <pc:sldMkLst>
          <pc:docMk/>
          <pc:sldMk cId="2154806915" sldId="840"/>
        </pc:sldMkLst>
        <pc:spChg chg="mod">
          <ac:chgData name="Andreas Bæksgaard Kotzareis" userId="66734be1-5795-40c6-be49-ecb929f3ccea" providerId="ADAL" clId="{1A35C688-1A5A-4FC2-BDA0-9C6F23F62262}" dt="2022-07-26T11:11:54.707" v="6" actId="14100"/>
          <ac:spMkLst>
            <pc:docMk/>
            <pc:sldMk cId="2154806915" sldId="840"/>
            <ac:spMk id="2" creationId="{E02D7095-EDCD-7A04-572F-0AC2CCA699B6}"/>
          </ac:spMkLst>
        </pc:spChg>
        <pc:spChg chg="mod">
          <ac:chgData name="Andreas Bæksgaard Kotzareis" userId="66734be1-5795-40c6-be49-ecb929f3ccea" providerId="ADAL" clId="{1A35C688-1A5A-4FC2-BDA0-9C6F23F62262}" dt="2022-07-26T11:31:51.014" v="87" actId="255"/>
          <ac:spMkLst>
            <pc:docMk/>
            <pc:sldMk cId="2154806915" sldId="840"/>
            <ac:spMk id="3" creationId="{421BB7DD-FEBE-8309-2FB7-22589E2761ED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03.465" v="88" actId="255"/>
        <pc:sldMkLst>
          <pc:docMk/>
          <pc:sldMk cId="2920613985" sldId="841"/>
        </pc:sldMkLst>
        <pc:spChg chg="mod">
          <ac:chgData name="Andreas Bæksgaard Kotzareis" userId="66734be1-5795-40c6-be49-ecb929f3ccea" providerId="ADAL" clId="{1A35C688-1A5A-4FC2-BDA0-9C6F23F62262}" dt="2022-07-26T11:12:08.395" v="9" actId="14100"/>
          <ac:spMkLst>
            <pc:docMk/>
            <pc:sldMk cId="2920613985" sldId="841"/>
            <ac:spMk id="2" creationId="{EA930FBE-4751-3E9E-1943-42072E12C28D}"/>
          </ac:spMkLst>
        </pc:spChg>
        <pc:spChg chg="mod">
          <ac:chgData name="Andreas Bæksgaard Kotzareis" userId="66734be1-5795-40c6-be49-ecb929f3ccea" providerId="ADAL" clId="{1A35C688-1A5A-4FC2-BDA0-9C6F23F62262}" dt="2022-07-26T11:32:03.465" v="88" actId="255"/>
          <ac:spMkLst>
            <pc:docMk/>
            <pc:sldMk cId="2920613985" sldId="841"/>
            <ac:spMk id="4" creationId="{E4837423-BCA7-2439-FAC9-16B9A6D71A8A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13.105" v="90" actId="1076"/>
        <pc:sldMkLst>
          <pc:docMk/>
          <pc:sldMk cId="129171022" sldId="842"/>
        </pc:sldMkLst>
        <pc:spChg chg="mod">
          <ac:chgData name="Andreas Bæksgaard Kotzareis" userId="66734be1-5795-40c6-be49-ecb929f3ccea" providerId="ADAL" clId="{1A35C688-1A5A-4FC2-BDA0-9C6F23F62262}" dt="2022-07-26T11:12:30.495" v="11" actId="14100"/>
          <ac:spMkLst>
            <pc:docMk/>
            <pc:sldMk cId="129171022" sldId="842"/>
            <ac:spMk id="2" creationId="{4A1C7505-82BD-3187-423C-6459BD488C95}"/>
          </ac:spMkLst>
        </pc:spChg>
        <pc:spChg chg="mod">
          <ac:chgData name="Andreas Bæksgaard Kotzareis" userId="66734be1-5795-40c6-be49-ecb929f3ccea" providerId="ADAL" clId="{1A35C688-1A5A-4FC2-BDA0-9C6F23F62262}" dt="2022-07-26T11:32:13.105" v="90" actId="1076"/>
          <ac:spMkLst>
            <pc:docMk/>
            <pc:sldMk cId="129171022" sldId="842"/>
            <ac:spMk id="3" creationId="{55EA923D-8745-0D5E-51A5-E26C56CA843D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18.131" v="91" actId="255"/>
        <pc:sldMkLst>
          <pc:docMk/>
          <pc:sldMk cId="3550449019" sldId="843"/>
        </pc:sldMkLst>
        <pc:spChg chg="mod">
          <ac:chgData name="Andreas Bæksgaard Kotzareis" userId="66734be1-5795-40c6-be49-ecb929f3ccea" providerId="ADAL" clId="{1A35C688-1A5A-4FC2-BDA0-9C6F23F62262}" dt="2022-07-26T11:12:41.901" v="15" actId="554"/>
          <ac:spMkLst>
            <pc:docMk/>
            <pc:sldMk cId="3550449019" sldId="843"/>
            <ac:spMk id="2" creationId="{4EDD45BC-C9F1-B6F9-1A06-E1D7518AC6DE}"/>
          </ac:spMkLst>
        </pc:spChg>
        <pc:spChg chg="mod">
          <ac:chgData name="Andreas Bæksgaard Kotzareis" userId="66734be1-5795-40c6-be49-ecb929f3ccea" providerId="ADAL" clId="{1A35C688-1A5A-4FC2-BDA0-9C6F23F62262}" dt="2022-07-26T11:32:18.131" v="91" actId="255"/>
          <ac:spMkLst>
            <pc:docMk/>
            <pc:sldMk cId="3550449019" sldId="843"/>
            <ac:spMk id="4" creationId="{58CC9A5A-30DA-7EB9-5F4A-0F66C6DE552A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22.381" v="92" actId="255"/>
        <pc:sldMkLst>
          <pc:docMk/>
          <pc:sldMk cId="87821082" sldId="844"/>
        </pc:sldMkLst>
        <pc:spChg chg="mod">
          <ac:chgData name="Andreas Bæksgaard Kotzareis" userId="66734be1-5795-40c6-be49-ecb929f3ccea" providerId="ADAL" clId="{1A35C688-1A5A-4FC2-BDA0-9C6F23F62262}" dt="2022-07-26T11:12:47" v="16" actId="554"/>
          <ac:spMkLst>
            <pc:docMk/>
            <pc:sldMk cId="87821082" sldId="844"/>
            <ac:spMk id="2" creationId="{C7D4505C-766F-968B-E1EE-391D6EF40E5F}"/>
          </ac:spMkLst>
        </pc:spChg>
        <pc:spChg chg="mod">
          <ac:chgData name="Andreas Bæksgaard Kotzareis" userId="66734be1-5795-40c6-be49-ecb929f3ccea" providerId="ADAL" clId="{1A35C688-1A5A-4FC2-BDA0-9C6F23F62262}" dt="2022-07-26T11:32:22.381" v="92" actId="255"/>
          <ac:spMkLst>
            <pc:docMk/>
            <pc:sldMk cId="87821082" sldId="844"/>
            <ac:spMk id="3" creationId="{EE485D22-61B0-A3C4-1963-EFB0D3B8F949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28.868" v="93" actId="255"/>
        <pc:sldMkLst>
          <pc:docMk/>
          <pc:sldMk cId="1869072068" sldId="845"/>
        </pc:sldMkLst>
        <pc:spChg chg="mod">
          <ac:chgData name="Andreas Bæksgaard Kotzareis" userId="66734be1-5795-40c6-be49-ecb929f3ccea" providerId="ADAL" clId="{1A35C688-1A5A-4FC2-BDA0-9C6F23F62262}" dt="2022-07-26T11:12:51.704" v="17" actId="554"/>
          <ac:spMkLst>
            <pc:docMk/>
            <pc:sldMk cId="1869072068" sldId="845"/>
            <ac:spMk id="2" creationId="{923AA125-5339-A291-3312-E2DBB26CBCCF}"/>
          </ac:spMkLst>
        </pc:spChg>
        <pc:spChg chg="mod">
          <ac:chgData name="Andreas Bæksgaard Kotzareis" userId="66734be1-5795-40c6-be49-ecb929f3ccea" providerId="ADAL" clId="{1A35C688-1A5A-4FC2-BDA0-9C6F23F62262}" dt="2022-07-26T11:32:28.868" v="93" actId="255"/>
          <ac:spMkLst>
            <pc:docMk/>
            <pc:sldMk cId="1869072068" sldId="845"/>
            <ac:spMk id="3" creationId="{77E6A2BA-7719-8256-56E1-F259452644B8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34.242" v="94" actId="255"/>
        <pc:sldMkLst>
          <pc:docMk/>
          <pc:sldMk cId="3138141228" sldId="846"/>
        </pc:sldMkLst>
        <pc:spChg chg="mod">
          <ac:chgData name="Andreas Bæksgaard Kotzareis" userId="66734be1-5795-40c6-be49-ecb929f3ccea" providerId="ADAL" clId="{1A35C688-1A5A-4FC2-BDA0-9C6F23F62262}" dt="2022-07-26T11:13:04.862" v="20" actId="14100"/>
          <ac:spMkLst>
            <pc:docMk/>
            <pc:sldMk cId="3138141228" sldId="846"/>
            <ac:spMk id="2" creationId="{D7ACA04D-C5CE-6BBA-2D11-08B48818B28A}"/>
          </ac:spMkLst>
        </pc:spChg>
        <pc:spChg chg="mod">
          <ac:chgData name="Andreas Bæksgaard Kotzareis" userId="66734be1-5795-40c6-be49-ecb929f3ccea" providerId="ADAL" clId="{1A35C688-1A5A-4FC2-BDA0-9C6F23F62262}" dt="2022-07-26T11:32:34.242" v="94" actId="255"/>
          <ac:spMkLst>
            <pc:docMk/>
            <pc:sldMk cId="3138141228" sldId="846"/>
            <ac:spMk id="3" creationId="{74D20519-9F9A-02BE-31F7-74BA0D954FBA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2:43.256" v="95" actId="255"/>
        <pc:sldMkLst>
          <pc:docMk/>
          <pc:sldMk cId="499486236" sldId="847"/>
        </pc:sldMkLst>
        <pc:spChg chg="mod">
          <ac:chgData name="Andreas Bæksgaard Kotzareis" userId="66734be1-5795-40c6-be49-ecb929f3ccea" providerId="ADAL" clId="{1A35C688-1A5A-4FC2-BDA0-9C6F23F62262}" dt="2022-07-26T11:13:11.775" v="21" actId="554"/>
          <ac:spMkLst>
            <pc:docMk/>
            <pc:sldMk cId="499486236" sldId="847"/>
            <ac:spMk id="2" creationId="{519DA291-7AA2-90B8-929F-1CBA082457EA}"/>
          </ac:spMkLst>
        </pc:spChg>
        <pc:spChg chg="mod">
          <ac:chgData name="Andreas Bæksgaard Kotzareis" userId="66734be1-5795-40c6-be49-ecb929f3ccea" providerId="ADAL" clId="{1A35C688-1A5A-4FC2-BDA0-9C6F23F62262}" dt="2022-07-26T11:32:43.256" v="95" actId="255"/>
          <ac:spMkLst>
            <pc:docMk/>
            <pc:sldMk cId="499486236" sldId="847"/>
            <ac:spMk id="4" creationId="{5CC4C677-F210-E529-D259-251883E6BE74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06.681" v="96" actId="255"/>
        <pc:sldMkLst>
          <pc:docMk/>
          <pc:sldMk cId="3518717012" sldId="848"/>
        </pc:sldMkLst>
        <pc:spChg chg="mod">
          <ac:chgData name="Andreas Bæksgaard Kotzareis" userId="66734be1-5795-40c6-be49-ecb929f3ccea" providerId="ADAL" clId="{1A35C688-1A5A-4FC2-BDA0-9C6F23F62262}" dt="2022-07-26T11:13:23.433" v="25" actId="14100"/>
          <ac:spMkLst>
            <pc:docMk/>
            <pc:sldMk cId="3518717012" sldId="848"/>
            <ac:spMk id="2" creationId="{0FCCE8D6-BABF-6AD0-FAEE-8B1EAE681361}"/>
          </ac:spMkLst>
        </pc:spChg>
        <pc:spChg chg="mod">
          <ac:chgData name="Andreas Bæksgaard Kotzareis" userId="66734be1-5795-40c6-be49-ecb929f3ccea" providerId="ADAL" clId="{1A35C688-1A5A-4FC2-BDA0-9C6F23F62262}" dt="2022-07-26T11:34:06.681" v="96" actId="255"/>
          <ac:spMkLst>
            <pc:docMk/>
            <pc:sldMk cId="3518717012" sldId="848"/>
            <ac:spMk id="4" creationId="{B2CA05D0-174A-15E7-860B-A6C36290A2EE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14.314" v="97" actId="255"/>
        <pc:sldMkLst>
          <pc:docMk/>
          <pc:sldMk cId="2961042341" sldId="849"/>
        </pc:sldMkLst>
        <pc:spChg chg="mod">
          <ac:chgData name="Andreas Bæksgaard Kotzareis" userId="66734be1-5795-40c6-be49-ecb929f3ccea" providerId="ADAL" clId="{1A35C688-1A5A-4FC2-BDA0-9C6F23F62262}" dt="2022-07-26T11:14:00.204" v="27" actId="1076"/>
          <ac:spMkLst>
            <pc:docMk/>
            <pc:sldMk cId="2961042341" sldId="849"/>
            <ac:spMk id="2" creationId="{EE352ED8-7971-F782-B32F-D6E07B9C8FE8}"/>
          </ac:spMkLst>
        </pc:spChg>
        <pc:spChg chg="mod">
          <ac:chgData name="Andreas Bæksgaard Kotzareis" userId="66734be1-5795-40c6-be49-ecb929f3ccea" providerId="ADAL" clId="{1A35C688-1A5A-4FC2-BDA0-9C6F23F62262}" dt="2022-07-26T11:34:14.314" v="97" actId="255"/>
          <ac:spMkLst>
            <pc:docMk/>
            <pc:sldMk cId="2961042341" sldId="849"/>
            <ac:spMk id="3" creationId="{E72266CA-F302-A02C-F0F4-8D8C9C043897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20.397" v="98" actId="255"/>
        <pc:sldMkLst>
          <pc:docMk/>
          <pc:sldMk cId="1654069938" sldId="850"/>
        </pc:sldMkLst>
        <pc:spChg chg="mod">
          <ac:chgData name="Andreas Bæksgaard Kotzareis" userId="66734be1-5795-40c6-be49-ecb929f3ccea" providerId="ADAL" clId="{1A35C688-1A5A-4FC2-BDA0-9C6F23F62262}" dt="2022-07-26T11:22:43.738" v="30" actId="554"/>
          <ac:spMkLst>
            <pc:docMk/>
            <pc:sldMk cId="1654069938" sldId="850"/>
            <ac:spMk id="2" creationId="{A1197671-1010-1EB1-C6AD-832319BDDE1F}"/>
          </ac:spMkLst>
        </pc:spChg>
        <pc:spChg chg="mod">
          <ac:chgData name="Andreas Bæksgaard Kotzareis" userId="66734be1-5795-40c6-be49-ecb929f3ccea" providerId="ADAL" clId="{1A35C688-1A5A-4FC2-BDA0-9C6F23F62262}" dt="2022-07-26T11:34:20.397" v="98" actId="255"/>
          <ac:spMkLst>
            <pc:docMk/>
            <pc:sldMk cId="1654069938" sldId="850"/>
            <ac:spMk id="3" creationId="{211BDCD2-B60B-6A71-152C-7E3FFBFD2E01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24.931" v="99" actId="255"/>
        <pc:sldMkLst>
          <pc:docMk/>
          <pc:sldMk cId="1619788557" sldId="851"/>
        </pc:sldMkLst>
        <pc:spChg chg="mod">
          <ac:chgData name="Andreas Bæksgaard Kotzareis" userId="66734be1-5795-40c6-be49-ecb929f3ccea" providerId="ADAL" clId="{1A35C688-1A5A-4FC2-BDA0-9C6F23F62262}" dt="2022-07-26T11:23:31.926" v="33" actId="554"/>
          <ac:spMkLst>
            <pc:docMk/>
            <pc:sldMk cId="1619788557" sldId="851"/>
            <ac:spMk id="2" creationId="{52FBFE40-275B-5161-DAF2-849CF790A9C4}"/>
          </ac:spMkLst>
        </pc:spChg>
        <pc:spChg chg="mod">
          <ac:chgData name="Andreas Bæksgaard Kotzareis" userId="66734be1-5795-40c6-be49-ecb929f3ccea" providerId="ADAL" clId="{1A35C688-1A5A-4FC2-BDA0-9C6F23F62262}" dt="2022-07-26T11:34:24.931" v="99" actId="255"/>
          <ac:spMkLst>
            <pc:docMk/>
            <pc:sldMk cId="1619788557" sldId="851"/>
            <ac:spMk id="3" creationId="{09A7A9CC-15B7-5A92-E37A-47F80C9DD645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23:54.862" v="36" actId="14100"/>
        <pc:sldMkLst>
          <pc:docMk/>
          <pc:sldMk cId="345511131" sldId="852"/>
        </pc:sldMkLst>
        <pc:spChg chg="mod">
          <ac:chgData name="Andreas Bæksgaard Kotzareis" userId="66734be1-5795-40c6-be49-ecb929f3ccea" providerId="ADAL" clId="{1A35C688-1A5A-4FC2-BDA0-9C6F23F62262}" dt="2022-07-26T11:23:54.862" v="36" actId="14100"/>
          <ac:spMkLst>
            <pc:docMk/>
            <pc:sldMk cId="345511131" sldId="852"/>
            <ac:spMk id="2" creationId="{1485D658-A239-C501-E4C5-7A93D13996BC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35.414" v="100" actId="255"/>
        <pc:sldMkLst>
          <pc:docMk/>
          <pc:sldMk cId="1216660588" sldId="853"/>
        </pc:sldMkLst>
        <pc:spChg chg="mod">
          <ac:chgData name="Andreas Bæksgaard Kotzareis" userId="66734be1-5795-40c6-be49-ecb929f3ccea" providerId="ADAL" clId="{1A35C688-1A5A-4FC2-BDA0-9C6F23F62262}" dt="2022-07-26T11:34:35.414" v="100" actId="255"/>
          <ac:spMkLst>
            <pc:docMk/>
            <pc:sldMk cId="1216660588" sldId="853"/>
            <ac:spMk id="3" creationId="{7FC94A5C-10CF-5C31-33D6-0938EEECA502}"/>
          </ac:spMkLst>
        </pc:spChg>
        <pc:spChg chg="mod">
          <ac:chgData name="Andreas Bæksgaard Kotzareis" userId="66734be1-5795-40c6-be49-ecb929f3ccea" providerId="ADAL" clId="{1A35C688-1A5A-4FC2-BDA0-9C6F23F62262}" dt="2022-07-26T11:24:47.516" v="39" actId="14100"/>
          <ac:spMkLst>
            <pc:docMk/>
            <pc:sldMk cId="1216660588" sldId="853"/>
            <ac:spMk id="4" creationId="{01A34BED-8758-B40B-98C4-AD0D2B25BFBD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38.797" v="102" actId="27636"/>
        <pc:sldMkLst>
          <pc:docMk/>
          <pc:sldMk cId="2464492420" sldId="854"/>
        </pc:sldMkLst>
        <pc:spChg chg="mod">
          <ac:chgData name="Andreas Bæksgaard Kotzareis" userId="66734be1-5795-40c6-be49-ecb929f3ccea" providerId="ADAL" clId="{1A35C688-1A5A-4FC2-BDA0-9C6F23F62262}" dt="2022-07-26T11:24:56.552" v="40" actId="554"/>
          <ac:spMkLst>
            <pc:docMk/>
            <pc:sldMk cId="2464492420" sldId="854"/>
            <ac:spMk id="3" creationId="{323EF515-AB8A-0632-B5FE-6572B87FC3A1}"/>
          </ac:spMkLst>
        </pc:spChg>
        <pc:spChg chg="mod">
          <ac:chgData name="Andreas Bæksgaard Kotzareis" userId="66734be1-5795-40c6-be49-ecb929f3ccea" providerId="ADAL" clId="{1A35C688-1A5A-4FC2-BDA0-9C6F23F62262}" dt="2022-07-26T11:34:38.797" v="102" actId="27636"/>
          <ac:spMkLst>
            <pc:docMk/>
            <pc:sldMk cId="2464492420" sldId="854"/>
            <ac:spMk id="4" creationId="{781074D3-8570-C067-4797-1447546F8495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47.385" v="104" actId="1076"/>
        <pc:sldMkLst>
          <pc:docMk/>
          <pc:sldMk cId="1274805670" sldId="855"/>
        </pc:sldMkLst>
        <pc:spChg chg="mod">
          <ac:chgData name="Andreas Bæksgaard Kotzareis" userId="66734be1-5795-40c6-be49-ecb929f3ccea" providerId="ADAL" clId="{1A35C688-1A5A-4FC2-BDA0-9C6F23F62262}" dt="2022-07-26T11:25:01.651" v="41" actId="1076"/>
          <ac:spMkLst>
            <pc:docMk/>
            <pc:sldMk cId="1274805670" sldId="855"/>
            <ac:spMk id="3" creationId="{B36E33FE-7357-0600-0BCA-6FA1A01C68DC}"/>
          </ac:spMkLst>
        </pc:spChg>
        <pc:spChg chg="mod">
          <ac:chgData name="Andreas Bæksgaard Kotzareis" userId="66734be1-5795-40c6-be49-ecb929f3ccea" providerId="ADAL" clId="{1A35C688-1A5A-4FC2-BDA0-9C6F23F62262}" dt="2022-07-26T11:34:47.385" v="104" actId="1076"/>
          <ac:spMkLst>
            <pc:docMk/>
            <pc:sldMk cId="1274805670" sldId="855"/>
            <ac:spMk id="4" creationId="{6A077D29-402A-4C34-48C6-99869775A5F0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51.105" v="105" actId="255"/>
        <pc:sldMkLst>
          <pc:docMk/>
          <pc:sldMk cId="2391829796" sldId="856"/>
        </pc:sldMkLst>
        <pc:spChg chg="mod">
          <ac:chgData name="Andreas Bæksgaard Kotzareis" userId="66734be1-5795-40c6-be49-ecb929f3ccea" providerId="ADAL" clId="{1A35C688-1A5A-4FC2-BDA0-9C6F23F62262}" dt="2022-07-26T11:25:08.096" v="42" actId="1076"/>
          <ac:spMkLst>
            <pc:docMk/>
            <pc:sldMk cId="2391829796" sldId="856"/>
            <ac:spMk id="3" creationId="{4F939F21-591C-0187-7083-B81640F06428}"/>
          </ac:spMkLst>
        </pc:spChg>
        <pc:spChg chg="mod">
          <ac:chgData name="Andreas Bæksgaard Kotzareis" userId="66734be1-5795-40c6-be49-ecb929f3ccea" providerId="ADAL" clId="{1A35C688-1A5A-4FC2-BDA0-9C6F23F62262}" dt="2022-07-26T11:34:51.105" v="105" actId="255"/>
          <ac:spMkLst>
            <pc:docMk/>
            <pc:sldMk cId="2391829796" sldId="856"/>
            <ac:spMk id="4" creationId="{136635FD-EE08-47D9-B169-B32EACDCB07B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4:56.448" v="106" actId="255"/>
        <pc:sldMkLst>
          <pc:docMk/>
          <pc:sldMk cId="2989028100" sldId="857"/>
        </pc:sldMkLst>
        <pc:spChg chg="mod">
          <ac:chgData name="Andreas Bæksgaard Kotzareis" userId="66734be1-5795-40c6-be49-ecb929f3ccea" providerId="ADAL" clId="{1A35C688-1A5A-4FC2-BDA0-9C6F23F62262}" dt="2022-07-26T11:25:11.990" v="43" actId="1076"/>
          <ac:spMkLst>
            <pc:docMk/>
            <pc:sldMk cId="2989028100" sldId="857"/>
            <ac:spMk id="3" creationId="{8BB4A495-EF4E-CF72-EE29-4AE8512709EC}"/>
          </ac:spMkLst>
        </pc:spChg>
        <pc:spChg chg="mod">
          <ac:chgData name="Andreas Bæksgaard Kotzareis" userId="66734be1-5795-40c6-be49-ecb929f3ccea" providerId="ADAL" clId="{1A35C688-1A5A-4FC2-BDA0-9C6F23F62262}" dt="2022-07-26T11:34:56.448" v="106" actId="255"/>
          <ac:spMkLst>
            <pc:docMk/>
            <pc:sldMk cId="2989028100" sldId="857"/>
            <ac:spMk id="4" creationId="{B173F4F6-B87B-9AB7-CF90-A0D6BD243373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5:55.067" v="108" actId="14100"/>
        <pc:sldMkLst>
          <pc:docMk/>
          <pc:sldMk cId="2222808918" sldId="858"/>
        </pc:sldMkLst>
        <pc:spChg chg="mod">
          <ac:chgData name="Andreas Bæksgaard Kotzareis" userId="66734be1-5795-40c6-be49-ecb929f3ccea" providerId="ADAL" clId="{1A35C688-1A5A-4FC2-BDA0-9C6F23F62262}" dt="2022-07-26T11:25:20.717" v="44" actId="1076"/>
          <ac:spMkLst>
            <pc:docMk/>
            <pc:sldMk cId="2222808918" sldId="858"/>
            <ac:spMk id="3" creationId="{DE065ED8-2494-731C-2372-1551702A7F41}"/>
          </ac:spMkLst>
        </pc:spChg>
        <pc:spChg chg="mod">
          <ac:chgData name="Andreas Bæksgaard Kotzareis" userId="66734be1-5795-40c6-be49-ecb929f3ccea" providerId="ADAL" clId="{1A35C688-1A5A-4FC2-BDA0-9C6F23F62262}" dt="2022-07-26T11:35:55.067" v="108" actId="14100"/>
          <ac:spMkLst>
            <pc:docMk/>
            <pc:sldMk cId="2222808918" sldId="858"/>
            <ac:spMk id="4" creationId="{AFADE9F7-19F4-AC9A-D104-D9BE7942601F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6:00.747" v="110" actId="27636"/>
        <pc:sldMkLst>
          <pc:docMk/>
          <pc:sldMk cId="302161923" sldId="859"/>
        </pc:sldMkLst>
        <pc:spChg chg="mod">
          <ac:chgData name="Andreas Bæksgaard Kotzareis" userId="66734be1-5795-40c6-be49-ecb929f3ccea" providerId="ADAL" clId="{1A35C688-1A5A-4FC2-BDA0-9C6F23F62262}" dt="2022-07-26T11:25:24.606" v="45" actId="1076"/>
          <ac:spMkLst>
            <pc:docMk/>
            <pc:sldMk cId="302161923" sldId="859"/>
            <ac:spMk id="3" creationId="{2A45B6AB-2F2F-09AC-B232-579ECC716A26}"/>
          </ac:spMkLst>
        </pc:spChg>
        <pc:spChg chg="mod">
          <ac:chgData name="Andreas Bæksgaard Kotzareis" userId="66734be1-5795-40c6-be49-ecb929f3ccea" providerId="ADAL" clId="{1A35C688-1A5A-4FC2-BDA0-9C6F23F62262}" dt="2022-07-26T11:36:00.747" v="110" actId="27636"/>
          <ac:spMkLst>
            <pc:docMk/>
            <pc:sldMk cId="302161923" sldId="859"/>
            <ac:spMk id="4" creationId="{E8D45A20-4FEA-226C-C5A0-92FCBBBC20D6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6:03.698" v="111" actId="255"/>
        <pc:sldMkLst>
          <pc:docMk/>
          <pc:sldMk cId="3141639802" sldId="860"/>
        </pc:sldMkLst>
        <pc:spChg chg="mod">
          <ac:chgData name="Andreas Bæksgaard Kotzareis" userId="66734be1-5795-40c6-be49-ecb929f3ccea" providerId="ADAL" clId="{1A35C688-1A5A-4FC2-BDA0-9C6F23F62262}" dt="2022-07-26T11:25:30.375" v="47" actId="1076"/>
          <ac:spMkLst>
            <pc:docMk/>
            <pc:sldMk cId="3141639802" sldId="860"/>
            <ac:spMk id="3" creationId="{BEE0ACC3-B9F6-E8BC-F4AC-AAA4DFA7C664}"/>
          </ac:spMkLst>
        </pc:spChg>
        <pc:spChg chg="mod">
          <ac:chgData name="Andreas Bæksgaard Kotzareis" userId="66734be1-5795-40c6-be49-ecb929f3ccea" providerId="ADAL" clId="{1A35C688-1A5A-4FC2-BDA0-9C6F23F62262}" dt="2022-07-26T11:36:03.698" v="111" actId="255"/>
          <ac:spMkLst>
            <pc:docMk/>
            <pc:sldMk cId="3141639802" sldId="860"/>
            <ac:spMk id="4" creationId="{33ED5300-E1D9-C02A-3F9C-8EC30D8F7135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6:09.747" v="112" actId="255"/>
        <pc:sldMkLst>
          <pc:docMk/>
          <pc:sldMk cId="3568688063" sldId="861"/>
        </pc:sldMkLst>
        <pc:spChg chg="mod">
          <ac:chgData name="Andreas Bæksgaard Kotzareis" userId="66734be1-5795-40c6-be49-ecb929f3ccea" providerId="ADAL" clId="{1A35C688-1A5A-4FC2-BDA0-9C6F23F62262}" dt="2022-07-26T11:25:40.654" v="50" actId="1076"/>
          <ac:spMkLst>
            <pc:docMk/>
            <pc:sldMk cId="3568688063" sldId="861"/>
            <ac:spMk id="3" creationId="{01B4CEF1-681C-FD00-89F0-825AAF1AA5F4}"/>
          </ac:spMkLst>
        </pc:spChg>
        <pc:spChg chg="mod">
          <ac:chgData name="Andreas Bæksgaard Kotzareis" userId="66734be1-5795-40c6-be49-ecb929f3ccea" providerId="ADAL" clId="{1A35C688-1A5A-4FC2-BDA0-9C6F23F62262}" dt="2022-07-26T11:36:09.747" v="112" actId="255"/>
          <ac:spMkLst>
            <pc:docMk/>
            <pc:sldMk cId="3568688063" sldId="861"/>
            <ac:spMk id="4" creationId="{F51B6ED5-6651-8B08-604E-09B5D6395999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6:16.865" v="113" actId="255"/>
        <pc:sldMkLst>
          <pc:docMk/>
          <pc:sldMk cId="607559521" sldId="862"/>
        </pc:sldMkLst>
        <pc:spChg chg="mod">
          <ac:chgData name="Andreas Bæksgaard Kotzareis" userId="66734be1-5795-40c6-be49-ecb929f3ccea" providerId="ADAL" clId="{1A35C688-1A5A-4FC2-BDA0-9C6F23F62262}" dt="2022-07-26T11:25:46.420" v="52" actId="1076"/>
          <ac:spMkLst>
            <pc:docMk/>
            <pc:sldMk cId="607559521" sldId="862"/>
            <ac:spMk id="3" creationId="{D340D4B4-4962-C4E9-56C1-E5C9CB7B401D}"/>
          </ac:spMkLst>
        </pc:spChg>
        <pc:spChg chg="mod">
          <ac:chgData name="Andreas Bæksgaard Kotzareis" userId="66734be1-5795-40c6-be49-ecb929f3ccea" providerId="ADAL" clId="{1A35C688-1A5A-4FC2-BDA0-9C6F23F62262}" dt="2022-07-26T11:36:16.865" v="113" actId="255"/>
          <ac:spMkLst>
            <pc:docMk/>
            <pc:sldMk cId="607559521" sldId="862"/>
            <ac:spMk id="4" creationId="{E64BEC4C-58D1-445E-823B-4814E84214DE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6:22.498" v="115" actId="27636"/>
        <pc:sldMkLst>
          <pc:docMk/>
          <pc:sldMk cId="226464547" sldId="863"/>
        </pc:sldMkLst>
        <pc:spChg chg="mod">
          <ac:chgData name="Andreas Bæksgaard Kotzareis" userId="66734be1-5795-40c6-be49-ecb929f3ccea" providerId="ADAL" clId="{1A35C688-1A5A-4FC2-BDA0-9C6F23F62262}" dt="2022-07-26T11:26:49.493" v="53" actId="1076"/>
          <ac:spMkLst>
            <pc:docMk/>
            <pc:sldMk cId="226464547" sldId="863"/>
            <ac:spMk id="3" creationId="{3636B041-986C-88C9-CCCA-130E703F2055}"/>
          </ac:spMkLst>
        </pc:spChg>
        <pc:spChg chg="mod">
          <ac:chgData name="Andreas Bæksgaard Kotzareis" userId="66734be1-5795-40c6-be49-ecb929f3ccea" providerId="ADAL" clId="{1A35C688-1A5A-4FC2-BDA0-9C6F23F62262}" dt="2022-07-26T11:36:22.498" v="115" actId="27636"/>
          <ac:spMkLst>
            <pc:docMk/>
            <pc:sldMk cId="226464547" sldId="863"/>
            <ac:spMk id="4" creationId="{9AD411FA-88CB-E0B8-DE05-B4BA7A8D7200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6:56.564" v="116" actId="255"/>
        <pc:sldMkLst>
          <pc:docMk/>
          <pc:sldMk cId="4246313946" sldId="864"/>
        </pc:sldMkLst>
        <pc:spChg chg="mod">
          <ac:chgData name="Andreas Bæksgaard Kotzareis" userId="66734be1-5795-40c6-be49-ecb929f3ccea" providerId="ADAL" clId="{1A35C688-1A5A-4FC2-BDA0-9C6F23F62262}" dt="2022-07-26T11:26:55.454" v="54" actId="1076"/>
          <ac:spMkLst>
            <pc:docMk/>
            <pc:sldMk cId="4246313946" sldId="864"/>
            <ac:spMk id="3" creationId="{FB18F24F-498A-E780-69F0-AD165A274752}"/>
          </ac:spMkLst>
        </pc:spChg>
        <pc:spChg chg="mod">
          <ac:chgData name="Andreas Bæksgaard Kotzareis" userId="66734be1-5795-40c6-be49-ecb929f3ccea" providerId="ADAL" clId="{1A35C688-1A5A-4FC2-BDA0-9C6F23F62262}" dt="2022-07-26T11:36:56.564" v="116" actId="255"/>
          <ac:spMkLst>
            <pc:docMk/>
            <pc:sldMk cId="4246313946" sldId="864"/>
            <ac:spMk id="4" creationId="{F6956FF5-5693-5C53-77A2-C6F30A88DECD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01.381" v="117" actId="255"/>
        <pc:sldMkLst>
          <pc:docMk/>
          <pc:sldMk cId="1285527141" sldId="865"/>
        </pc:sldMkLst>
        <pc:spChg chg="mod">
          <ac:chgData name="Andreas Bæksgaard Kotzareis" userId="66734be1-5795-40c6-be49-ecb929f3ccea" providerId="ADAL" clId="{1A35C688-1A5A-4FC2-BDA0-9C6F23F62262}" dt="2022-07-26T11:37:01.381" v="117" actId="255"/>
          <ac:spMkLst>
            <pc:docMk/>
            <pc:sldMk cId="1285527141" sldId="865"/>
            <ac:spMk id="3" creationId="{02E6C481-AD15-FF00-62AB-2CC8274F8ADE}"/>
          </ac:spMkLst>
        </pc:spChg>
        <pc:spChg chg="mod">
          <ac:chgData name="Andreas Bæksgaard Kotzareis" userId="66734be1-5795-40c6-be49-ecb929f3ccea" providerId="ADAL" clId="{1A35C688-1A5A-4FC2-BDA0-9C6F23F62262}" dt="2022-07-26T11:26:59.697" v="55" actId="1076"/>
          <ac:spMkLst>
            <pc:docMk/>
            <pc:sldMk cId="1285527141" sldId="865"/>
            <ac:spMk id="4" creationId="{93C3F8E3-AEF0-E30A-087D-769CF8FCB417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06.381" v="118" actId="255"/>
        <pc:sldMkLst>
          <pc:docMk/>
          <pc:sldMk cId="759844315" sldId="866"/>
        </pc:sldMkLst>
        <pc:spChg chg="mod">
          <ac:chgData name="Andreas Bæksgaard Kotzareis" userId="66734be1-5795-40c6-be49-ecb929f3ccea" providerId="ADAL" clId="{1A35C688-1A5A-4FC2-BDA0-9C6F23F62262}" dt="2022-07-26T11:27:03.822" v="56" actId="1076"/>
          <ac:spMkLst>
            <pc:docMk/>
            <pc:sldMk cId="759844315" sldId="866"/>
            <ac:spMk id="3" creationId="{AD021F47-B2F7-E16C-8465-11479774C549}"/>
          </ac:spMkLst>
        </pc:spChg>
        <pc:spChg chg="mod">
          <ac:chgData name="Andreas Bæksgaard Kotzareis" userId="66734be1-5795-40c6-be49-ecb929f3ccea" providerId="ADAL" clId="{1A35C688-1A5A-4FC2-BDA0-9C6F23F62262}" dt="2022-07-26T11:37:06.381" v="118" actId="255"/>
          <ac:spMkLst>
            <pc:docMk/>
            <pc:sldMk cId="759844315" sldId="866"/>
            <ac:spMk id="4" creationId="{00CF0A5B-5890-A17A-8AEE-9FFB12DBA232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13.781" v="119" actId="255"/>
        <pc:sldMkLst>
          <pc:docMk/>
          <pc:sldMk cId="471451185" sldId="867"/>
        </pc:sldMkLst>
        <pc:spChg chg="mod">
          <ac:chgData name="Andreas Bæksgaard Kotzareis" userId="66734be1-5795-40c6-be49-ecb929f3ccea" providerId="ADAL" clId="{1A35C688-1A5A-4FC2-BDA0-9C6F23F62262}" dt="2022-07-26T11:27:08.309" v="57" actId="1076"/>
          <ac:spMkLst>
            <pc:docMk/>
            <pc:sldMk cId="471451185" sldId="867"/>
            <ac:spMk id="3" creationId="{6CC4F141-6DD0-5D92-6A29-426D4DE838F0}"/>
          </ac:spMkLst>
        </pc:spChg>
        <pc:spChg chg="mod">
          <ac:chgData name="Andreas Bæksgaard Kotzareis" userId="66734be1-5795-40c6-be49-ecb929f3ccea" providerId="ADAL" clId="{1A35C688-1A5A-4FC2-BDA0-9C6F23F62262}" dt="2022-07-26T11:37:13.781" v="119" actId="255"/>
          <ac:spMkLst>
            <pc:docMk/>
            <pc:sldMk cId="471451185" sldId="867"/>
            <ac:spMk id="4" creationId="{6879A651-8ACE-02A8-25E9-07199372C9C8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18.814" v="120" actId="255"/>
        <pc:sldMkLst>
          <pc:docMk/>
          <pc:sldMk cId="3485117277" sldId="868"/>
        </pc:sldMkLst>
        <pc:spChg chg="mod">
          <ac:chgData name="Andreas Bæksgaard Kotzareis" userId="66734be1-5795-40c6-be49-ecb929f3ccea" providerId="ADAL" clId="{1A35C688-1A5A-4FC2-BDA0-9C6F23F62262}" dt="2022-07-26T11:27:11.973" v="58" actId="1076"/>
          <ac:spMkLst>
            <pc:docMk/>
            <pc:sldMk cId="3485117277" sldId="868"/>
            <ac:spMk id="3" creationId="{B1CE786B-59AC-4974-CA36-2A744B1FA70D}"/>
          </ac:spMkLst>
        </pc:spChg>
        <pc:spChg chg="mod">
          <ac:chgData name="Andreas Bæksgaard Kotzareis" userId="66734be1-5795-40c6-be49-ecb929f3ccea" providerId="ADAL" clId="{1A35C688-1A5A-4FC2-BDA0-9C6F23F62262}" dt="2022-07-26T11:37:18.814" v="120" actId="255"/>
          <ac:spMkLst>
            <pc:docMk/>
            <pc:sldMk cId="3485117277" sldId="868"/>
            <ac:spMk id="4" creationId="{AE7D1138-9E28-3691-A7A6-372EECB253AF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22.548" v="122" actId="27636"/>
        <pc:sldMkLst>
          <pc:docMk/>
          <pc:sldMk cId="76106817" sldId="869"/>
        </pc:sldMkLst>
        <pc:spChg chg="mod">
          <ac:chgData name="Andreas Bæksgaard Kotzareis" userId="66734be1-5795-40c6-be49-ecb929f3ccea" providerId="ADAL" clId="{1A35C688-1A5A-4FC2-BDA0-9C6F23F62262}" dt="2022-07-26T11:27:18.882" v="60" actId="1076"/>
          <ac:spMkLst>
            <pc:docMk/>
            <pc:sldMk cId="76106817" sldId="869"/>
            <ac:spMk id="3" creationId="{9AAEDDAD-B697-6D79-7675-35B789409E01}"/>
          </ac:spMkLst>
        </pc:spChg>
        <pc:spChg chg="mod">
          <ac:chgData name="Andreas Bæksgaard Kotzareis" userId="66734be1-5795-40c6-be49-ecb929f3ccea" providerId="ADAL" clId="{1A35C688-1A5A-4FC2-BDA0-9C6F23F62262}" dt="2022-07-26T11:37:22.548" v="122" actId="27636"/>
          <ac:spMkLst>
            <pc:docMk/>
            <pc:sldMk cId="76106817" sldId="869"/>
            <ac:spMk id="4" creationId="{D8DBE401-E174-58CB-8CBC-6C66A1E61C3F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27.463" v="123" actId="255"/>
        <pc:sldMkLst>
          <pc:docMk/>
          <pc:sldMk cId="2791695205" sldId="870"/>
        </pc:sldMkLst>
        <pc:spChg chg="mod">
          <ac:chgData name="Andreas Bæksgaard Kotzareis" userId="66734be1-5795-40c6-be49-ecb929f3ccea" providerId="ADAL" clId="{1A35C688-1A5A-4FC2-BDA0-9C6F23F62262}" dt="2022-07-26T11:27:22.528" v="61" actId="1076"/>
          <ac:spMkLst>
            <pc:docMk/>
            <pc:sldMk cId="2791695205" sldId="870"/>
            <ac:spMk id="3" creationId="{CE851E59-E213-39ED-1F9E-D977ACFA0F2A}"/>
          </ac:spMkLst>
        </pc:spChg>
        <pc:spChg chg="mod">
          <ac:chgData name="Andreas Bæksgaard Kotzareis" userId="66734be1-5795-40c6-be49-ecb929f3ccea" providerId="ADAL" clId="{1A35C688-1A5A-4FC2-BDA0-9C6F23F62262}" dt="2022-07-26T11:37:27.463" v="123" actId="255"/>
          <ac:spMkLst>
            <pc:docMk/>
            <pc:sldMk cId="2791695205" sldId="870"/>
            <ac:spMk id="4" creationId="{8E17C9F0-E8ED-6BC3-85BD-4ABE429BF6CF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37.598" v="124" actId="255"/>
        <pc:sldMkLst>
          <pc:docMk/>
          <pc:sldMk cId="937722800" sldId="871"/>
        </pc:sldMkLst>
        <pc:spChg chg="mod">
          <ac:chgData name="Andreas Bæksgaard Kotzareis" userId="66734be1-5795-40c6-be49-ecb929f3ccea" providerId="ADAL" clId="{1A35C688-1A5A-4FC2-BDA0-9C6F23F62262}" dt="2022-07-26T11:27:32.742" v="63" actId="255"/>
          <ac:spMkLst>
            <pc:docMk/>
            <pc:sldMk cId="937722800" sldId="871"/>
            <ac:spMk id="4" creationId="{541E0715-94C6-03F4-35E5-69C96375EC6D}"/>
          </ac:spMkLst>
        </pc:spChg>
        <pc:spChg chg="mod">
          <ac:chgData name="Andreas Bæksgaard Kotzareis" userId="66734be1-5795-40c6-be49-ecb929f3ccea" providerId="ADAL" clId="{1A35C688-1A5A-4FC2-BDA0-9C6F23F62262}" dt="2022-07-26T11:37:37.598" v="124" actId="255"/>
          <ac:spMkLst>
            <pc:docMk/>
            <pc:sldMk cId="937722800" sldId="871"/>
            <ac:spMk id="5" creationId="{2472BCD5-C3A5-64DD-A96D-2D0648189545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41.715" v="125" actId="255"/>
        <pc:sldMkLst>
          <pc:docMk/>
          <pc:sldMk cId="3901358805" sldId="872"/>
        </pc:sldMkLst>
        <pc:spChg chg="mod">
          <ac:chgData name="Andreas Bæksgaard Kotzareis" userId="66734be1-5795-40c6-be49-ecb929f3ccea" providerId="ADAL" clId="{1A35C688-1A5A-4FC2-BDA0-9C6F23F62262}" dt="2022-07-26T11:27:49.951" v="68" actId="1076"/>
          <ac:spMkLst>
            <pc:docMk/>
            <pc:sldMk cId="3901358805" sldId="872"/>
            <ac:spMk id="3" creationId="{24A0C8E4-0189-375F-1FA5-7F52DC7162AC}"/>
          </ac:spMkLst>
        </pc:spChg>
        <pc:spChg chg="mod">
          <ac:chgData name="Andreas Bæksgaard Kotzareis" userId="66734be1-5795-40c6-be49-ecb929f3ccea" providerId="ADAL" clId="{1A35C688-1A5A-4FC2-BDA0-9C6F23F62262}" dt="2022-07-26T11:37:41.715" v="125" actId="255"/>
          <ac:spMkLst>
            <pc:docMk/>
            <pc:sldMk cId="3901358805" sldId="872"/>
            <ac:spMk id="4" creationId="{3995E238-B462-08EF-484C-D63F1CD95AA7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46.881" v="126" actId="255"/>
        <pc:sldMkLst>
          <pc:docMk/>
          <pc:sldMk cId="2463314119" sldId="873"/>
        </pc:sldMkLst>
        <pc:spChg chg="mod">
          <ac:chgData name="Andreas Bæksgaard Kotzareis" userId="66734be1-5795-40c6-be49-ecb929f3ccea" providerId="ADAL" clId="{1A35C688-1A5A-4FC2-BDA0-9C6F23F62262}" dt="2022-07-26T11:29:03.277" v="71" actId="1076"/>
          <ac:spMkLst>
            <pc:docMk/>
            <pc:sldMk cId="2463314119" sldId="873"/>
            <ac:spMk id="3" creationId="{7BE1828F-033C-F80C-C24D-DD7A668D9B44}"/>
          </ac:spMkLst>
        </pc:spChg>
        <pc:spChg chg="mod">
          <ac:chgData name="Andreas Bæksgaard Kotzareis" userId="66734be1-5795-40c6-be49-ecb929f3ccea" providerId="ADAL" clId="{1A35C688-1A5A-4FC2-BDA0-9C6F23F62262}" dt="2022-07-26T11:37:46.881" v="126" actId="255"/>
          <ac:spMkLst>
            <pc:docMk/>
            <pc:sldMk cId="2463314119" sldId="873"/>
            <ac:spMk id="4" creationId="{1A08E3E7-A6BD-7EB0-B724-C3CCEA906A7B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0:31.914" v="86" actId="27636"/>
        <pc:sldMkLst>
          <pc:docMk/>
          <pc:sldMk cId="3632170000" sldId="874"/>
        </pc:sldMkLst>
        <pc:spChg chg="mod">
          <ac:chgData name="Andreas Bæksgaard Kotzareis" userId="66734be1-5795-40c6-be49-ecb929f3ccea" providerId="ADAL" clId="{1A35C688-1A5A-4FC2-BDA0-9C6F23F62262}" dt="2022-07-26T11:29:25.033" v="76" actId="1076"/>
          <ac:spMkLst>
            <pc:docMk/>
            <pc:sldMk cId="3632170000" sldId="874"/>
            <ac:spMk id="3" creationId="{742387E8-EAAB-A7DA-C740-002025A799F9}"/>
          </ac:spMkLst>
        </pc:spChg>
        <pc:spChg chg="mod">
          <ac:chgData name="Andreas Bæksgaard Kotzareis" userId="66734be1-5795-40c6-be49-ecb929f3ccea" providerId="ADAL" clId="{1A35C688-1A5A-4FC2-BDA0-9C6F23F62262}" dt="2022-07-26T11:30:31.914" v="86" actId="27636"/>
          <ac:spMkLst>
            <pc:docMk/>
            <pc:sldMk cId="3632170000" sldId="874"/>
            <ac:spMk id="4" creationId="{AAFEBECA-5867-BA65-20BC-C2EEBFDAB7A4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7:56.348" v="127" actId="255"/>
        <pc:sldMkLst>
          <pc:docMk/>
          <pc:sldMk cId="2010665874" sldId="875"/>
        </pc:sldMkLst>
        <pc:spChg chg="mod">
          <ac:chgData name="Andreas Bæksgaard Kotzareis" userId="66734be1-5795-40c6-be49-ecb929f3ccea" providerId="ADAL" clId="{1A35C688-1A5A-4FC2-BDA0-9C6F23F62262}" dt="2022-07-26T11:29:28.823" v="77" actId="1076"/>
          <ac:spMkLst>
            <pc:docMk/>
            <pc:sldMk cId="2010665874" sldId="875"/>
            <ac:spMk id="3" creationId="{3A359235-6D69-6C79-599E-052BD7710748}"/>
          </ac:spMkLst>
        </pc:spChg>
        <pc:spChg chg="mod">
          <ac:chgData name="Andreas Bæksgaard Kotzareis" userId="66734be1-5795-40c6-be49-ecb929f3ccea" providerId="ADAL" clId="{1A35C688-1A5A-4FC2-BDA0-9C6F23F62262}" dt="2022-07-26T11:37:56.348" v="127" actId="255"/>
          <ac:spMkLst>
            <pc:docMk/>
            <pc:sldMk cId="2010665874" sldId="875"/>
            <ac:spMk id="4" creationId="{3B0E9D55-E08E-9D74-F6DD-92C7BB4C2F85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8:01.898" v="128" actId="255"/>
        <pc:sldMkLst>
          <pc:docMk/>
          <pc:sldMk cId="3081992270" sldId="876"/>
        </pc:sldMkLst>
        <pc:spChg chg="mod">
          <ac:chgData name="Andreas Bæksgaard Kotzareis" userId="66734be1-5795-40c6-be49-ecb929f3ccea" providerId="ADAL" clId="{1A35C688-1A5A-4FC2-BDA0-9C6F23F62262}" dt="2022-07-26T11:29:39.277" v="78" actId="1076"/>
          <ac:spMkLst>
            <pc:docMk/>
            <pc:sldMk cId="3081992270" sldId="876"/>
            <ac:spMk id="3" creationId="{016F81F1-DB28-EF6A-73DE-960F58408EB8}"/>
          </ac:spMkLst>
        </pc:spChg>
        <pc:spChg chg="mod">
          <ac:chgData name="Andreas Bæksgaard Kotzareis" userId="66734be1-5795-40c6-be49-ecb929f3ccea" providerId="ADAL" clId="{1A35C688-1A5A-4FC2-BDA0-9C6F23F62262}" dt="2022-07-26T11:38:01.898" v="128" actId="255"/>
          <ac:spMkLst>
            <pc:docMk/>
            <pc:sldMk cId="3081992270" sldId="876"/>
            <ac:spMk id="4" creationId="{4866A5E0-36E3-DAB6-FD37-2047788E8469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8:06.581" v="129" actId="255"/>
        <pc:sldMkLst>
          <pc:docMk/>
          <pc:sldMk cId="1377314635" sldId="877"/>
        </pc:sldMkLst>
        <pc:spChg chg="mod">
          <ac:chgData name="Andreas Bæksgaard Kotzareis" userId="66734be1-5795-40c6-be49-ecb929f3ccea" providerId="ADAL" clId="{1A35C688-1A5A-4FC2-BDA0-9C6F23F62262}" dt="2022-07-26T11:29:42.304" v="79" actId="1076"/>
          <ac:spMkLst>
            <pc:docMk/>
            <pc:sldMk cId="1377314635" sldId="877"/>
            <ac:spMk id="3" creationId="{29A21387-7935-BE19-D7F5-EB1AC4C2F4EB}"/>
          </ac:spMkLst>
        </pc:spChg>
        <pc:spChg chg="mod">
          <ac:chgData name="Andreas Bæksgaard Kotzareis" userId="66734be1-5795-40c6-be49-ecb929f3ccea" providerId="ADAL" clId="{1A35C688-1A5A-4FC2-BDA0-9C6F23F62262}" dt="2022-07-26T11:38:06.581" v="129" actId="255"/>
          <ac:spMkLst>
            <pc:docMk/>
            <pc:sldMk cId="1377314635" sldId="877"/>
            <ac:spMk id="4" creationId="{84D18C0F-CC60-AD10-A0C5-3B95E355A133}"/>
          </ac:spMkLst>
        </pc:spChg>
      </pc:sldChg>
      <pc:sldChg chg="modSp mod">
        <pc:chgData name="Andreas Bæksgaard Kotzareis" userId="66734be1-5795-40c6-be49-ecb929f3ccea" providerId="ADAL" clId="{1A35C688-1A5A-4FC2-BDA0-9C6F23F62262}" dt="2022-07-26T11:38:13.931" v="131" actId="2711"/>
        <pc:sldMkLst>
          <pc:docMk/>
          <pc:sldMk cId="1446279879" sldId="878"/>
        </pc:sldMkLst>
        <pc:spChg chg="mod">
          <ac:chgData name="Andreas Bæksgaard Kotzareis" userId="66734be1-5795-40c6-be49-ecb929f3ccea" providerId="ADAL" clId="{1A35C688-1A5A-4FC2-BDA0-9C6F23F62262}" dt="2022-07-26T11:29:46.512" v="80" actId="1076"/>
          <ac:spMkLst>
            <pc:docMk/>
            <pc:sldMk cId="1446279879" sldId="878"/>
            <ac:spMk id="3" creationId="{D9530FD5-781C-3BB6-56BA-91B0DFCCC1ED}"/>
          </ac:spMkLst>
        </pc:spChg>
        <pc:spChg chg="mod">
          <ac:chgData name="Andreas Bæksgaard Kotzareis" userId="66734be1-5795-40c6-be49-ecb929f3ccea" providerId="ADAL" clId="{1A35C688-1A5A-4FC2-BDA0-9C6F23F62262}" dt="2022-07-26T11:38:13.931" v="131" actId="2711"/>
          <ac:spMkLst>
            <pc:docMk/>
            <pc:sldMk cId="1446279879" sldId="878"/>
            <ac:spMk id="4" creationId="{B51AA065-58D5-7361-B467-6ECFAA1AE058}"/>
          </ac:spMkLst>
        </pc:spChg>
      </pc:sldChg>
    </pc:docChg>
  </pc:docChgLst>
  <pc:docChgLst>
    <pc:chgData name="Andreas Bæksgaard Kotzareis" userId="S::anb@360-lawfirm.com::66734be1-5795-40c6-be49-ecb929f3ccea" providerId="AD" clId="Web-{984038EC-8377-0302-8FFD-D8372649F706}"/>
    <pc:docChg chg="modSld">
      <pc:chgData name="Andreas Bæksgaard Kotzareis" userId="S::anb@360-lawfirm.com::66734be1-5795-40c6-be49-ecb929f3ccea" providerId="AD" clId="Web-{984038EC-8377-0302-8FFD-D8372649F706}" dt="2022-07-29T11:09:41.777" v="0" actId="1076"/>
      <pc:docMkLst>
        <pc:docMk/>
      </pc:docMkLst>
      <pc:sldChg chg="modSp">
        <pc:chgData name="Andreas Bæksgaard Kotzareis" userId="S::anb@360-lawfirm.com::66734be1-5795-40c6-be49-ecb929f3ccea" providerId="AD" clId="Web-{984038EC-8377-0302-8FFD-D8372649F706}" dt="2022-07-29T11:09:41.777" v="0" actId="1076"/>
        <pc:sldMkLst>
          <pc:docMk/>
          <pc:sldMk cId="2630958869" sldId="838"/>
        </pc:sldMkLst>
        <pc:spChg chg="mod">
          <ac:chgData name="Andreas Bæksgaard Kotzareis" userId="S::anb@360-lawfirm.com::66734be1-5795-40c6-be49-ecb929f3ccea" providerId="AD" clId="Web-{984038EC-8377-0302-8FFD-D8372649F706}" dt="2022-07-29T11:09:41.777" v="0" actId="1076"/>
          <ac:spMkLst>
            <pc:docMk/>
            <pc:sldMk cId="2630958869" sldId="838"/>
            <ac:spMk id="5" creationId="{E566E6B2-7371-4320-4C6A-B5AEAB663B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E566E6B2-7371-4320-4C6A-B5AEAB663B3A}"/>
              </a:ext>
            </a:extLst>
          </p:cNvPr>
          <p:cNvSpPr txBox="1"/>
          <p:nvPr/>
        </p:nvSpPr>
        <p:spPr>
          <a:xfrm>
            <a:off x="1906438" y="2550841"/>
            <a:ext cx="532859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algn="ctr">
              <a:buFont typeface="Arial" pitchFamily="34"/>
              <a:buNone/>
            </a:pPr>
            <a:r>
              <a:rPr lang="da-DK" sz="3600" b="1" dirty="0">
                <a:solidFill>
                  <a:schemeClr val="tx2"/>
                </a:solidFill>
                <a:latin typeface="Arial"/>
                <a:cs typeface="Arial"/>
              </a:rPr>
              <a:t>Kapitel 1</a:t>
            </a:r>
          </a:p>
          <a:p>
            <a:pPr marL="0" indent="0" algn="ctr">
              <a:buFont typeface="Arial" pitchFamily="34"/>
              <a:buNone/>
            </a:pPr>
            <a:r>
              <a:rPr lang="da-DK" sz="3600" b="1" dirty="0">
                <a:solidFill>
                  <a:schemeClr val="tx2"/>
                </a:solidFill>
                <a:latin typeface="Arial"/>
                <a:cs typeface="Arial"/>
              </a:rPr>
              <a:t>Retskilder og domstolene</a:t>
            </a:r>
            <a:endParaRPr lang="da-DK" sz="36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095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DA291-7AA2-90B8-929F-1CBA0824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21" y="0"/>
            <a:ext cx="7615758" cy="1325563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Lovgivning og lovforarbejder</a:t>
            </a:r>
            <a:endParaRPr 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CC4C677-F210-E529-D259-251883E6BE74}"/>
              </a:ext>
            </a:extLst>
          </p:cNvPr>
          <p:cNvSpPr txBox="1"/>
          <p:nvPr/>
        </p:nvSpPr>
        <p:spPr>
          <a:xfrm>
            <a:off x="833566" y="1586211"/>
            <a:ext cx="74768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Lovens forarbejder: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Al det materiale som har været inddraget under det lovforberedende arbejde inden lovens endelige vedtagelse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Betænkninger, bemærkninger til lovforslaget, referater fra folketingets forhandlinger, udvalgsbehandlinger, bilagsmateriale fra interesseorganisationer mv.</a:t>
            </a:r>
          </a:p>
          <a:p>
            <a:pPr marL="457200" lvl="1" indent="0">
              <a:buNone/>
            </a:pPr>
            <a:r>
              <a:rPr lang="da-DK" sz="2000" b="0" dirty="0">
                <a:latin typeface="+mn-lt"/>
                <a:cs typeface="Arial" pitchFamily="34" charset="0"/>
              </a:rPr>
              <a:t>Lovforarbejder anvendes til tider som fortolk-</a:t>
            </a:r>
            <a:r>
              <a:rPr lang="da-DK" sz="2000" b="0" dirty="0" err="1">
                <a:latin typeface="+mn-lt"/>
                <a:cs typeface="Arial" pitchFamily="34" charset="0"/>
              </a:rPr>
              <a:t>ningsbidrag</a:t>
            </a:r>
            <a:r>
              <a:rPr lang="da-DK" sz="2000" b="0" dirty="0">
                <a:latin typeface="+mn-lt"/>
                <a:cs typeface="Arial" pitchFamily="34" charset="0"/>
              </a:rPr>
              <a:t> i retssager.</a:t>
            </a:r>
          </a:p>
        </p:txBody>
      </p:sp>
    </p:spTree>
    <p:extLst>
      <p:ext uri="{BB962C8B-B14F-4D97-AF65-F5344CB8AC3E}">
        <p14:creationId xmlns:p14="http://schemas.microsoft.com/office/powerpoint/2010/main" val="49948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CE8D6-BABF-6AD0-FAEE-8B1EAE68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21" y="1"/>
            <a:ext cx="7615758" cy="1268760"/>
          </a:xfrm>
        </p:spPr>
        <p:txBody>
          <a:bodyPr>
            <a:normAutofit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Domme som retskilder</a:t>
            </a: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2CA05D0-174A-15E7-860B-A6C36290A2EE}"/>
              </a:ext>
            </a:extLst>
          </p:cNvPr>
          <p:cNvSpPr txBox="1"/>
          <p:nvPr/>
        </p:nvSpPr>
        <p:spPr>
          <a:xfrm>
            <a:off x="971600" y="1484784"/>
            <a:ext cx="756084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Ved siden af lovgivning, er afsagte domme en vigtig retskilde.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En dom kan skabe præcedens, hvis den har betydning for afgørelsen af fremtidige sager.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Domme afsagt af Højesteret, vægter tungere end domme afsagt af Landsretten, ligesom domme afsagt af Landsretten vægter tungere end domme afsagt af Byretten.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Nyere domme vægter tungere end ældre domme</a:t>
            </a:r>
          </a:p>
        </p:txBody>
      </p:sp>
    </p:spTree>
    <p:extLst>
      <p:ext uri="{BB962C8B-B14F-4D97-AF65-F5344CB8AC3E}">
        <p14:creationId xmlns:p14="http://schemas.microsoft.com/office/powerpoint/2010/main" val="3518717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52ED8-7971-F782-B32F-D6E07B9C8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94" y="0"/>
            <a:ext cx="76157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Sædvane og forholdets natur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E72266CA-F302-A02C-F0F4-8D8C9C043897}"/>
              </a:ext>
            </a:extLst>
          </p:cNvPr>
          <p:cNvSpPr txBox="1"/>
          <p:nvPr/>
        </p:nvSpPr>
        <p:spPr>
          <a:xfrm>
            <a:off x="801394" y="1556792"/>
            <a:ext cx="75412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En sædvane eller </a:t>
            </a:r>
            <a:r>
              <a:rPr lang="da-DK" sz="2000" b="0" dirty="0" err="1">
                <a:latin typeface="+mn-lt"/>
                <a:cs typeface="Arial" pitchFamily="34" charset="0"/>
              </a:rPr>
              <a:t>retssædvane</a:t>
            </a:r>
            <a:r>
              <a:rPr lang="da-DK" sz="2000" b="0" dirty="0">
                <a:latin typeface="+mn-lt"/>
                <a:cs typeface="Arial" pitchFamily="34" charset="0"/>
              </a:rPr>
              <a:t> opstår, når en handlemåde er blevet fulgt og accepteret over en længere periode – U1984.525H Den ufrugtbare orne, s. 22.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En afgørelse efter forholdets natur, er motiveret af nogle friere overvejelser om retlige hensyn og almindelige retsprincipper – ”sidste livline”, når svaret ikke kan findes i andre retskilder – juridisk mavefornemmelse.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961042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97671-1010-1EB1-C6AD-832319BDD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0"/>
            <a:ext cx="7615758" cy="1325563"/>
          </a:xfrm>
        </p:spPr>
        <p:txBody>
          <a:bodyPr>
            <a:normAutofit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Internationale retskilder</a:t>
            </a:r>
            <a:b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EU’s institutioner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11BDCD2-B60B-6A71-152C-7E3FFBFD2E01}"/>
              </a:ext>
            </a:extLst>
          </p:cNvPr>
          <p:cNvSpPr txBox="1"/>
          <p:nvPr/>
        </p:nvSpPr>
        <p:spPr>
          <a:xfrm>
            <a:off x="899592" y="1556792"/>
            <a:ext cx="4379725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320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0" dirty="0"/>
              <a:t>Det Europæiske Råd</a:t>
            </a:r>
          </a:p>
          <a:p>
            <a:pPr marL="4320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0" dirty="0"/>
              <a:t>Rådet for den Europæiske Union</a:t>
            </a:r>
          </a:p>
          <a:p>
            <a:pPr marL="4320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0" dirty="0"/>
              <a:t>Europa-Parlamentet</a:t>
            </a:r>
          </a:p>
          <a:p>
            <a:pPr marL="4320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0" dirty="0"/>
              <a:t>Europa-Kommissionen</a:t>
            </a:r>
          </a:p>
          <a:p>
            <a:pPr marL="4320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b="0" dirty="0"/>
              <a:t>EU-Domstolen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65406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BFE40-275B-5161-DAF2-849CF7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0"/>
            <a:ext cx="7615758" cy="1357768"/>
          </a:xfrm>
        </p:spPr>
        <p:txBody>
          <a:bodyPr>
            <a:normAutofit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Internationale retskilder</a:t>
            </a:r>
            <a:b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EU’s retskilder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09A7A9CC-15B7-5A92-E37A-47F80C9DD645}"/>
              </a:ext>
            </a:extLst>
          </p:cNvPr>
          <p:cNvSpPr txBox="1"/>
          <p:nvPr/>
        </p:nvSpPr>
        <p:spPr>
          <a:xfrm>
            <a:off x="1331640" y="1484784"/>
            <a:ext cx="76157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a-DK" sz="2000" b="1" dirty="0">
                <a:latin typeface="+mn-lt"/>
              </a:rPr>
              <a:t>Retsakter (se fig. 1.3)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+mn-lt"/>
              </a:rPr>
              <a:t>Traktater</a:t>
            </a:r>
            <a:r>
              <a:rPr lang="da-DK" sz="2000" b="0" dirty="0">
                <a:latin typeface="+mn-lt"/>
              </a:rPr>
              <a:t> – ”E</a:t>
            </a:r>
            <a:r>
              <a:rPr lang="fr-FR" sz="2000" b="0" dirty="0">
                <a:latin typeface="+mn-lt"/>
              </a:rPr>
              <a:t>U’</a:t>
            </a:r>
            <a:r>
              <a:rPr lang="da-DK" sz="2000" b="0" dirty="0">
                <a:latin typeface="+mn-lt"/>
              </a:rPr>
              <a:t>s grundlove” - direkte bindende for alle medlemsstater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+mn-lt"/>
              </a:rPr>
              <a:t>Forordninger</a:t>
            </a:r>
            <a:r>
              <a:rPr lang="da-DK" sz="2000" b="0" dirty="0">
                <a:latin typeface="+mn-lt"/>
              </a:rPr>
              <a:t> – bindende direkte for alle medlemsstater uden implementering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+mn-lt"/>
              </a:rPr>
              <a:t>Direktiver</a:t>
            </a:r>
            <a:r>
              <a:rPr lang="da-DK" sz="2000" b="0" dirty="0">
                <a:latin typeface="+mn-lt"/>
              </a:rPr>
              <a:t> - bindende for alle medlemsstater og skal implementeres (laves om til national lovgivning)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+mn-lt"/>
              </a:rPr>
              <a:t>Beslutninger</a:t>
            </a:r>
            <a:r>
              <a:rPr lang="da-DK" sz="2000" b="0" dirty="0">
                <a:latin typeface="+mn-lt"/>
              </a:rPr>
              <a:t> -  bindende for de medlemsstater beslutningen vedrører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+mn-lt"/>
              </a:rPr>
              <a:t>Henstillinger og udtalelser </a:t>
            </a:r>
            <a:r>
              <a:rPr lang="da-DK" sz="2000" b="0" dirty="0">
                <a:latin typeface="+mn-lt"/>
              </a:rPr>
              <a:t>– ikke bindende. Vejledning</a:t>
            </a:r>
          </a:p>
          <a:p>
            <a:endParaRPr lang="da-DK" sz="2000" b="0" dirty="0">
              <a:latin typeface="+mn-lt"/>
            </a:endParaRPr>
          </a:p>
          <a:p>
            <a:pPr marL="0" indent="0">
              <a:buNone/>
            </a:pPr>
            <a:r>
              <a:rPr lang="da-DK" sz="2000" b="1" dirty="0">
                <a:latin typeface="+mn-lt"/>
              </a:rPr>
              <a:t>Internationale domme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Domme fra EU-domstolen er bindende i Danmark. Skal følges af danske domstole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61978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5D658-A239-C501-E4C5-7A93D1399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0"/>
            <a:ext cx="7615758" cy="908721"/>
          </a:xfrm>
        </p:spPr>
        <p:txBody>
          <a:bodyPr/>
          <a:lstStyle/>
          <a:p>
            <a:pPr algn="ctr"/>
            <a:r>
              <a:rPr lang="da-DK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Domstolene </a:t>
            </a:r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(fig. 1.4.)</a:t>
            </a:r>
            <a:endParaRPr lang="da-DK" dirty="0"/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55F26B35-490C-2D95-4515-B09ABE983C7E}"/>
              </a:ext>
            </a:extLst>
          </p:cNvPr>
          <p:cNvSpPr txBox="1">
            <a:spLocks/>
          </p:cNvSpPr>
          <p:nvPr/>
        </p:nvSpPr>
        <p:spPr>
          <a:xfrm>
            <a:off x="899592" y="1340768"/>
            <a:ext cx="7615758" cy="46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400" b="1" dirty="0">
                <a:cs typeface="Arial" pitchFamily="34" charset="0"/>
              </a:rPr>
              <a:t>Højesteret (København)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400" b="1" dirty="0">
                <a:cs typeface="Arial" pitchFamily="34" charset="0"/>
              </a:rPr>
              <a:t>Landsret (Østre og Vestre Landsret)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400" b="1" dirty="0">
                <a:cs typeface="Arial" pitchFamily="34" charset="0"/>
              </a:rPr>
              <a:t>Byret (24 retskredse i Danmark)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400" b="0" dirty="0">
                <a:cs typeface="Arial" pitchFamily="34" charset="0"/>
              </a:rPr>
              <a:t>Byrettens afdelinger: Civilretten, Kriminalretten, Fogedretten, Skifteretten, Boligretten.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400" b="1" dirty="0">
                <a:cs typeface="Arial" pitchFamily="34" charset="0"/>
              </a:rPr>
              <a:t>Sø- og Handelsretten</a:t>
            </a:r>
            <a:r>
              <a:rPr lang="da-DK" sz="2400" b="0" dirty="0">
                <a:cs typeface="Arial" pitchFamily="34" charset="0"/>
              </a:rPr>
              <a:t>: Behandler særligt sager om immaterialret, markedsføringsret, søret og internationale erhvervsforhold. Sager anlagt ved S&amp;H kan ankes til Højesteret.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400" b="1" dirty="0">
                <a:cs typeface="Arial" pitchFamily="34" charset="0"/>
              </a:rPr>
              <a:t>Specialdomstole</a:t>
            </a:r>
            <a:r>
              <a:rPr lang="da-DK" sz="2400" b="0" dirty="0">
                <a:cs typeface="Arial" pitchFamily="34" charset="0"/>
              </a:rPr>
              <a:t>: Tinglysningsretten, Arbejdsretten, Den Særlige Klageret, Rigsretten.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45511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1">
            <a:extLst>
              <a:ext uri="{FF2B5EF4-FFF2-40B4-BE49-F238E27FC236}">
                <a16:creationId xmlns:a16="http://schemas.microsoft.com/office/drawing/2014/main" id="{7FC94A5C-10CF-5C31-33D6-0938EEECA502}"/>
              </a:ext>
            </a:extLst>
          </p:cNvPr>
          <p:cNvSpPr txBox="1">
            <a:spLocks/>
          </p:cNvSpPr>
          <p:nvPr/>
        </p:nvSpPr>
        <p:spPr>
          <a:xfrm>
            <a:off x="1018448" y="1196752"/>
            <a:ext cx="7356475" cy="525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2-instansprincippet: </a:t>
            </a:r>
            <a:r>
              <a:rPr lang="da-DK" sz="2000" b="0" dirty="0">
                <a:cs typeface="Arial" pitchFamily="34" charset="0"/>
              </a:rPr>
              <a:t>En retssag kan som udgangspunkt bedømmes ved 2 instanser. 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1" dirty="0">
                <a:cs typeface="Arial" pitchFamily="34" charset="0"/>
              </a:rPr>
              <a:t>Hovedregel</a:t>
            </a:r>
            <a:r>
              <a:rPr lang="da-DK" sz="2000" b="0" dirty="0">
                <a:cs typeface="Arial" pitchFamily="34" charset="0"/>
              </a:rPr>
              <a:t>: Civile retssager starter i Byretten, og kan ankes til Landsretten.</a:t>
            </a:r>
          </a:p>
          <a:p>
            <a:pPr marL="723900" lvl="1" indent="-266700" fontAlgn="auto">
              <a:spcAft>
                <a:spcPts val="0"/>
              </a:spcAft>
            </a:pPr>
            <a:r>
              <a:rPr lang="da-DK" sz="2000" b="1" dirty="0">
                <a:cs typeface="Arial" pitchFamily="34" charset="0"/>
              </a:rPr>
              <a:t>Undtagelse</a:t>
            </a:r>
            <a:r>
              <a:rPr lang="da-DK" sz="2000" b="0" dirty="0">
                <a:cs typeface="Arial" pitchFamily="34" charset="0"/>
              </a:rPr>
              <a:t>: Sager med påstandsbeløb under 20.000 kr. kan ikke ankes til Landsretten, medmindre Procesbevillingsnævnet giver tilladelse.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Tredjeinstansbevilling: </a:t>
            </a:r>
            <a:r>
              <a:rPr lang="da-DK" sz="2000" b="0" dirty="0">
                <a:cs typeface="Arial" pitchFamily="34" charset="0"/>
              </a:rPr>
              <a:t>Procesbevillingsnævnet kan efter ansøgning, give tilladelse til at en sag kan bedømmes af Højesteret, selvom sagen har været behandlet i 2 under-instanser.</a:t>
            </a:r>
          </a:p>
          <a:p>
            <a:pPr fontAlgn="auto">
              <a:spcAft>
                <a:spcPts val="0"/>
              </a:spcAft>
            </a:pPr>
            <a:r>
              <a:rPr lang="da-DK" sz="2000" b="1" dirty="0">
                <a:cs typeface="Arial" pitchFamily="34" charset="0"/>
              </a:rPr>
              <a:t>Betingelse</a:t>
            </a:r>
            <a:r>
              <a:rPr lang="da-DK" sz="2000" b="0" dirty="0">
                <a:cs typeface="Arial" pitchFamily="34" charset="0"/>
              </a:rPr>
              <a:t>: Sagen skal have principiel karakter.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01A34BED-8758-B40B-98C4-AD0D2B25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21" y="1"/>
            <a:ext cx="7615758" cy="908720"/>
          </a:xfrm>
        </p:spPr>
        <p:txBody>
          <a:bodyPr/>
          <a:lstStyle/>
          <a:p>
            <a:pPr algn="ctr"/>
            <a:r>
              <a:rPr lang="da-DK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Domstolene </a:t>
            </a:r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(fig. 1.4.)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6660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323EF515-AB8A-0632-B5FE-6572B87FC3A1}"/>
              </a:ext>
            </a:extLst>
          </p:cNvPr>
          <p:cNvSpPr txBox="1"/>
          <p:nvPr/>
        </p:nvSpPr>
        <p:spPr>
          <a:xfrm>
            <a:off x="894420" y="0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Internationale domstole</a:t>
            </a:r>
            <a:endParaRPr lang="da-DK" sz="28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781074D3-8570-C067-4797-1447546F8495}"/>
              </a:ext>
            </a:extLst>
          </p:cNvPr>
          <p:cNvSpPr txBox="1">
            <a:spLocks/>
          </p:cNvSpPr>
          <p:nvPr/>
        </p:nvSpPr>
        <p:spPr>
          <a:xfrm>
            <a:off x="1043608" y="1484784"/>
            <a:ext cx="7560839" cy="5040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EU-domstolen/Den Europæiske Unions Domstol: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Sager kan anlægges af medlemsstater, </a:t>
            </a:r>
            <a:r>
              <a:rPr lang="da-DK" sz="2000" b="0" dirty="0" err="1">
                <a:cs typeface="Arial" pitchFamily="34" charset="0"/>
              </a:rPr>
              <a:t>EUs</a:t>
            </a:r>
            <a:r>
              <a:rPr lang="da-DK" sz="2000" b="0" dirty="0">
                <a:cs typeface="Arial" pitchFamily="34" charset="0"/>
              </a:rPr>
              <a:t> institutioner, EU-borgere, virksomheder og andre juridiske personer fra medlemsstaterne.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De afsagte domme er bindende i medlemsstaterne, og kan give anledning til ændring af national lovgivning.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1" dirty="0">
                <a:cs typeface="Arial" pitchFamily="34" charset="0"/>
              </a:rPr>
              <a:t>Præjudicielle spørgsmål</a:t>
            </a:r>
            <a:r>
              <a:rPr lang="da-DK" sz="2000" b="0" dirty="0">
                <a:cs typeface="Arial" pitchFamily="34" charset="0"/>
              </a:rPr>
              <a:t>: Hvis en dansk domstol under en retssag, er i tvivl om fortolkningen af EU-retten kan spørgsmålet blive besvaret af Den Europæiske Unions Domstol – se U2002.2435/3H Den gravide vikar, s. 30.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Menneskerettighedsdomstolen:</a:t>
            </a:r>
            <a:r>
              <a:rPr lang="da-DK" sz="2000" b="0" dirty="0">
                <a:cs typeface="Arial" pitchFamily="34" charset="0"/>
              </a:rPr>
              <a:t> Behandler sager om overtrædelse af EMRK (Menneskerettighedskonventionen).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46449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36E33FE-7357-0600-0BCA-6FA1A01C68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9590" y="15156"/>
            <a:ext cx="761523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Værneting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6A077D29-402A-4C34-48C6-99869775A5F0}"/>
              </a:ext>
            </a:extLst>
          </p:cNvPr>
          <p:cNvSpPr txBox="1">
            <a:spLocks/>
          </p:cNvSpPr>
          <p:nvPr/>
        </p:nvSpPr>
        <p:spPr>
          <a:xfrm>
            <a:off x="1028970" y="1340768"/>
            <a:ext cx="7356475" cy="525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Saglig kompetence: </a:t>
            </a:r>
            <a:r>
              <a:rPr lang="da-DK" sz="2000" b="0" dirty="0">
                <a:cs typeface="Arial" pitchFamily="34" charset="0"/>
              </a:rPr>
              <a:t>Hvilken ret/domstol skal behandle sagen?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Stedlig kompetence: </a:t>
            </a:r>
            <a:r>
              <a:rPr lang="da-DK" sz="2000" b="0" dirty="0">
                <a:cs typeface="Arial" pitchFamily="34" charset="0"/>
              </a:rPr>
              <a:t>Værneting – Hvor i landet skal sagen anlægges?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Hvis der ikke er lavet en værnetingsaftale mellem de stridende parter, skal en retssag som </a:t>
            </a:r>
            <a:r>
              <a:rPr lang="da-DK" sz="2000" b="1" dirty="0">
                <a:cs typeface="Arial" pitchFamily="34" charset="0"/>
              </a:rPr>
              <a:t>hovedregel </a:t>
            </a:r>
            <a:r>
              <a:rPr lang="da-DK" sz="2000" b="0" dirty="0">
                <a:cs typeface="Arial" pitchFamily="34" charset="0"/>
              </a:rPr>
              <a:t>anlægges ved sagsøgtes hjemting (bopæl/kendt opholdssted)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1" dirty="0">
                <a:cs typeface="Arial" pitchFamily="34" charset="0"/>
              </a:rPr>
              <a:t>Supplerende værneting, fx:</a:t>
            </a:r>
          </a:p>
          <a:p>
            <a:pPr marL="723900" lvl="1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Virksomhedsværneting</a:t>
            </a:r>
          </a:p>
          <a:p>
            <a:pPr marL="723900" lvl="1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Ejendomsværneting</a:t>
            </a:r>
          </a:p>
          <a:p>
            <a:pPr marL="723900" lvl="1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Opfyldelsesværneting</a:t>
            </a:r>
          </a:p>
          <a:p>
            <a:pPr marL="723900" lvl="1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Forbrugerværneting</a:t>
            </a:r>
          </a:p>
          <a:p>
            <a:pPr marL="723900" lvl="1" indent="-266700" fontAlgn="auto">
              <a:spcAft>
                <a:spcPts val="0"/>
              </a:spcAft>
            </a:pPr>
            <a:r>
              <a:rPr lang="da-DK" sz="2000" b="0" dirty="0" err="1">
                <a:cs typeface="Arial" pitchFamily="34" charset="0"/>
              </a:rPr>
              <a:t>Deliktsværneting</a:t>
            </a:r>
            <a:endParaRPr lang="da-DK" sz="2000" b="0" dirty="0"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1274805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4F939F21-591C-0187-7083-B81640F06428}"/>
              </a:ext>
            </a:extLst>
          </p:cNvPr>
          <p:cNvSpPr txBox="1"/>
          <p:nvPr/>
        </p:nvSpPr>
        <p:spPr>
          <a:xfrm>
            <a:off x="894420" y="10840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Procesretlige grundbegreber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136635FD-EE08-47D9-B169-B32EACDCB07B}"/>
              </a:ext>
            </a:extLst>
          </p:cNvPr>
          <p:cNvSpPr txBox="1">
            <a:spLocks/>
          </p:cNvSpPr>
          <p:nvPr/>
        </p:nvSpPr>
        <p:spPr>
          <a:xfrm>
            <a:off x="1259632" y="1629171"/>
            <a:ext cx="7356475" cy="525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</a:pPr>
            <a:r>
              <a:rPr lang="da-DK" sz="2000" b="1" dirty="0"/>
              <a:t>Forhandlingsprincippet</a:t>
            </a:r>
            <a:r>
              <a:rPr lang="da-DK" sz="2000" b="0" dirty="0"/>
              <a:t>: Sagsøger og sagsøgte har selv ansvaret for sagens bevisførelse. Retten kan opfordre parterne til at føre et bestemt bevis, men parterne er ikke forpligtet til at følge rettens opfordring. </a:t>
            </a:r>
            <a:endParaRPr lang="da-DK" sz="2000" b="0" dirty="0">
              <a:cs typeface="Arial" pitchFamily="34" charset="0"/>
            </a:endParaRPr>
          </a:p>
          <a:p>
            <a:pPr marL="266700" indent="-266700" fontAlgn="auto">
              <a:spcAft>
                <a:spcPts val="0"/>
              </a:spcAft>
            </a:pPr>
            <a:r>
              <a:rPr lang="da-DK" sz="2000" b="1" dirty="0"/>
              <a:t>Bevisumiddelbarhedsprincippet</a:t>
            </a:r>
            <a:r>
              <a:rPr lang="da-DK" sz="2000" b="0" dirty="0"/>
              <a:t>: Beviser skal føres umiddelbart foran dommeren. </a:t>
            </a:r>
            <a:endParaRPr lang="da-DK" sz="2000" b="0" i="1" dirty="0"/>
          </a:p>
          <a:p>
            <a:pPr marL="266700" indent="-266700" fontAlgn="auto">
              <a:spcAft>
                <a:spcPts val="0"/>
              </a:spcAft>
            </a:pPr>
            <a:r>
              <a:rPr lang="da-DK" sz="2000" b="1" dirty="0"/>
              <a:t>Den frie bevisbedømmelse</a:t>
            </a:r>
            <a:r>
              <a:rPr lang="da-DK" sz="2000" b="0" dirty="0"/>
              <a:t>: Retten har frihed til på objektivt grundlag, at vurdere og afgøre, hvad der findes bevist under sagen, og hvilke beviser der vægter tungere end andre.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1" dirty="0">
                <a:cs typeface="Arial" pitchFamily="34" charset="0"/>
              </a:rPr>
              <a:t>Bevisbyrde:</a:t>
            </a:r>
            <a:r>
              <a:rPr lang="da-DK" sz="2000" b="0" dirty="0">
                <a:cs typeface="Arial" pitchFamily="34" charset="0"/>
              </a:rPr>
              <a:t> Den som påstår noget under en retssag, skal bevise at han har ret. Han har bevisbyrden for sin påstand.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39182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5964D05C-A5F0-745E-D873-97B74BE621B8}"/>
              </a:ext>
            </a:extLst>
          </p:cNvPr>
          <p:cNvSpPr txBox="1"/>
          <p:nvPr/>
        </p:nvSpPr>
        <p:spPr>
          <a:xfrm>
            <a:off x="1115616" y="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 og domstolene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FA27161-B2D8-BBD7-A864-85825FBC5A5C}"/>
              </a:ext>
            </a:extLst>
          </p:cNvPr>
          <p:cNvSpPr txBox="1"/>
          <p:nvPr/>
        </p:nvSpPr>
        <p:spPr>
          <a:xfrm>
            <a:off x="2915816" y="1700808"/>
            <a:ext cx="33123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itchFamily="34"/>
              <a:buNone/>
            </a:pP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I kapitel 1 gennemgås: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Danske retskilder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Internationale retskilder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Domstolene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Retssager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Arial" panose="020B0604020202020204" pitchFamily="34" charset="0"/>
                <a:cs typeface="Arial" panose="020B0604020202020204" pitchFamily="34" charset="0"/>
              </a:rPr>
              <a:t>Internationale retssager</a:t>
            </a:r>
          </a:p>
        </p:txBody>
      </p:sp>
    </p:spTree>
    <p:extLst>
      <p:ext uri="{BB962C8B-B14F-4D97-AF65-F5344CB8AC3E}">
        <p14:creationId xmlns:p14="http://schemas.microsoft.com/office/powerpoint/2010/main" val="1807452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8BB4A495-EF4E-CF72-EE29-4AE8512709EC}"/>
              </a:ext>
            </a:extLst>
          </p:cNvPr>
          <p:cNvSpPr txBox="1"/>
          <p:nvPr/>
        </p:nvSpPr>
        <p:spPr>
          <a:xfrm>
            <a:off x="1259632" y="0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Retssagens forløb </a:t>
            </a:r>
            <a:r>
              <a:rPr lang="da-DK" sz="2400" b="1" dirty="0">
                <a:solidFill>
                  <a:schemeClr val="tx2"/>
                </a:solidFill>
                <a:cs typeface="Arial" pitchFamily="34" charset="0"/>
              </a:rPr>
              <a:t>(se fig. 1.7)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B173F4F6-B87B-9AB7-CF90-A0D6BD243373}"/>
              </a:ext>
            </a:extLst>
          </p:cNvPr>
          <p:cNvSpPr txBox="1">
            <a:spLocks/>
          </p:cNvSpPr>
          <p:nvPr/>
        </p:nvSpPr>
        <p:spPr>
          <a:xfrm>
            <a:off x="1043608" y="1556792"/>
            <a:ext cx="7355159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Parterne</a:t>
            </a:r>
            <a:r>
              <a:rPr lang="da-DK" sz="2000" b="0" dirty="0"/>
              <a:t>: Sagsøger og sagsøgte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Sagens forberedelse: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Stævning og svarskrift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Evt. forberedende retsmøde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Evt. syn og skøn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Replik og duplik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Hovedforhandling</a:t>
            </a:r>
          </a:p>
          <a:p>
            <a:pPr marL="266700" indent="-266700" fontAlgn="auto">
              <a:spcAft>
                <a:spcPts val="0"/>
              </a:spcAft>
            </a:pPr>
            <a:endParaRPr lang="da-DK" sz="2000" b="1" dirty="0"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>
                <a:cs typeface="Arial" pitchFamily="34" charset="0"/>
              </a:rPr>
              <a:t>Småsagsprocessen: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Sager under 50.000 kr</a:t>
            </a:r>
            <a:r>
              <a:rPr lang="da-DK" sz="2000" b="1" dirty="0">
                <a:cs typeface="Arial" pitchFamily="34" charset="0"/>
              </a:rPr>
              <a:t>.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>
                <a:cs typeface="Arial" pitchFamily="34" charset="0"/>
              </a:rPr>
              <a:t>Formål: Enklere, hurtigere og billigere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989028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DE065ED8-2494-731C-2372-1551702A7F41}"/>
              </a:ext>
            </a:extLst>
          </p:cNvPr>
          <p:cNvSpPr txBox="1"/>
          <p:nvPr/>
        </p:nvSpPr>
        <p:spPr>
          <a:xfrm>
            <a:off x="894420" y="0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Retssagens forløb</a:t>
            </a:r>
            <a:endParaRPr lang="da-DK" sz="24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AFADE9F7-19F4-AC9A-D104-D9BE7942601F}"/>
              </a:ext>
            </a:extLst>
          </p:cNvPr>
          <p:cNvSpPr txBox="1">
            <a:spLocks/>
          </p:cNvSpPr>
          <p:nvPr/>
        </p:nvSpPr>
        <p:spPr>
          <a:xfrm>
            <a:off x="827584" y="1052737"/>
            <a:ext cx="7356475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Omkostninger: </a:t>
            </a:r>
            <a:r>
              <a:rPr lang="da-DK" sz="2000" b="0" dirty="0"/>
              <a:t>”Taberen” betaler vinderens omkostninger, men retten bestemmer hvor meget. 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Retshjælpsdækning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Fri proces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222808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2A45B6AB-2F2F-09AC-B232-579ECC716A26}"/>
              </a:ext>
            </a:extLst>
          </p:cNvPr>
          <p:cNvSpPr txBox="1"/>
          <p:nvPr/>
        </p:nvSpPr>
        <p:spPr>
          <a:xfrm>
            <a:off x="894420" y="0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4.4 Alternativ til domstolene</a:t>
            </a:r>
            <a:endParaRPr lang="da-DK" sz="24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E8D45A20-4FEA-226C-C5A0-92FCBBBC20D6}"/>
              </a:ext>
            </a:extLst>
          </p:cNvPr>
          <p:cNvSpPr txBox="1">
            <a:spLocks/>
          </p:cNvSpPr>
          <p:nvPr/>
        </p:nvSpPr>
        <p:spPr>
          <a:xfrm>
            <a:off x="1043609" y="1266257"/>
            <a:ext cx="7056784" cy="4611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Klage- og ankenævn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fx forbrugerklagenævn, pengeinstitutankenævnet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Sagsbehandling efter officialmaksimen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 err="1"/>
              <a:t>Retsmægling</a:t>
            </a:r>
            <a:endParaRPr lang="da-DK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Voldgift</a:t>
            </a:r>
            <a:r>
              <a:rPr lang="da-DK" sz="2000" b="0" dirty="0"/>
              <a:t> 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Voldgiftsloven – voldgiftsklausul i aftale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Ofte hurtigere sagsbehandling end alm. domstole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Dommere med særligt fagkundskab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Sagen er ikke offentlig</a:t>
            </a:r>
          </a:p>
          <a:p>
            <a:pPr marL="266700" indent="-266700" fontAlgn="auto">
              <a:spcAft>
                <a:spcPts val="0"/>
              </a:spcAft>
            </a:pPr>
            <a:r>
              <a:rPr lang="da-DK" sz="2000" b="0" dirty="0"/>
              <a:t>Ikke mulighed for anke til højere instans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02161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BEE0ACC3-B9F6-E8BC-F4AC-AAA4DFA7C664}"/>
              </a:ext>
            </a:extLst>
          </p:cNvPr>
          <p:cNvSpPr txBox="1"/>
          <p:nvPr/>
        </p:nvSpPr>
        <p:spPr>
          <a:xfrm>
            <a:off x="1259632" y="6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 International retssager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33ED5300-E1D9-C02A-3F9C-8EC30D8F7135}"/>
              </a:ext>
            </a:extLst>
          </p:cNvPr>
          <p:cNvSpPr txBox="1">
            <a:spLocks/>
          </p:cNvSpPr>
          <p:nvPr/>
        </p:nvSpPr>
        <p:spPr>
          <a:xfrm>
            <a:off x="971600" y="1371355"/>
            <a:ext cx="7422654" cy="4169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Løsning af konflikter i sager som har tilknytning til flere lande.</a:t>
            </a:r>
          </a:p>
          <a:p>
            <a:pPr marL="812800" lvl="1" indent="-355600" fontAlgn="auto">
              <a:spcAft>
                <a:spcPts val="0"/>
              </a:spcAft>
            </a:pPr>
            <a:r>
              <a:rPr lang="da-DK" sz="2000" b="1" dirty="0"/>
              <a:t>Hvor</a:t>
            </a:r>
            <a:r>
              <a:rPr lang="da-DK" sz="2000" b="0" dirty="0"/>
              <a:t> skal en eventuel retssag føres (værneting)?</a:t>
            </a:r>
          </a:p>
          <a:p>
            <a:pPr marL="812800" lvl="1" indent="-355600" fontAlgn="auto">
              <a:spcAft>
                <a:spcPts val="0"/>
              </a:spcAft>
            </a:pPr>
            <a:r>
              <a:rPr lang="da-DK" sz="2000" b="1" dirty="0"/>
              <a:t>Hvilken lovgivning </a:t>
            </a:r>
            <a:r>
              <a:rPr lang="da-DK" sz="2000" b="0" dirty="0"/>
              <a:t>skal sagen i givet fald afgøres efter (lovvalg)?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141639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01B4CEF1-681C-FD00-89F0-825AAF1AA5F4}"/>
              </a:ext>
            </a:extLst>
          </p:cNvPr>
          <p:cNvSpPr txBox="1"/>
          <p:nvPr/>
        </p:nvSpPr>
        <p:spPr>
          <a:xfrm>
            <a:off x="1259632" y="0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F51B6ED5-6651-8B08-604E-09B5D6395999}"/>
              </a:ext>
            </a:extLst>
          </p:cNvPr>
          <p:cNvSpPr txBox="1">
            <a:spLocks/>
          </p:cNvSpPr>
          <p:nvPr/>
        </p:nvSpPr>
        <p:spPr>
          <a:xfrm>
            <a:off x="971600" y="1340768"/>
            <a:ext cx="7488832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Hvis sagsøgte har bopæl eller hjemting uden for EU/EFTA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Retsplejelovens værnetingsregler: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Sager mod personer, selskaber, foreninger, private institutioner og andre sammenslutninger, der ikke har hjemting i Danmark eller EU/EFTA, kan anlægges her i landet, hvis sagen er omfattet af værnetingsreglerne i den danske retsplejelov.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Fx hvis sagen handler om en fast ejendom, der ligger i Danmark.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568688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D340D4B4-4962-C4E9-56C1-E5C9CB7B401D}"/>
              </a:ext>
            </a:extLst>
          </p:cNvPr>
          <p:cNvSpPr txBox="1"/>
          <p:nvPr/>
        </p:nvSpPr>
        <p:spPr>
          <a:xfrm>
            <a:off x="1259632" y="0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E64BEC4C-58D1-445E-823B-4814E84214DE}"/>
              </a:ext>
            </a:extLst>
          </p:cNvPr>
          <p:cNvSpPr txBox="1">
            <a:spLocks/>
          </p:cNvSpPr>
          <p:nvPr/>
        </p:nvSpPr>
        <p:spPr>
          <a:xfrm>
            <a:off x="1043608" y="1196752"/>
            <a:ext cx="7356475" cy="496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Hvis sagsøgte har hjemting i EU/EFTA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Domsforordningen </a:t>
            </a:r>
            <a:r>
              <a:rPr lang="da-DK" sz="2000" b="0" dirty="0"/>
              <a:t>indeholder regler om: 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Retternes kompetence, dvs. regler om hvor en sag skal anlægges inden for EU og hvordan den skal behandles. 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Anerkendelse og fuldbyrdelse af retsafgørelser på det civil- og handelsretlige område. </a:t>
            </a:r>
          </a:p>
          <a:p>
            <a:pPr marL="812800" lvl="1" indent="-355600" fontAlgn="auto">
              <a:spcAft>
                <a:spcPts val="0"/>
              </a:spcAft>
            </a:pPr>
            <a:r>
              <a:rPr lang="da-DK" sz="2000" b="0" dirty="0"/>
              <a:t>Retsafgørelser, der er truffet i en medlemsstat</a:t>
            </a:r>
            <a:r>
              <a:rPr lang="da-DK" sz="2000" b="1" dirty="0"/>
              <a:t>, anerkendes</a:t>
            </a:r>
            <a:r>
              <a:rPr lang="da-DK" sz="2000" b="0" dirty="0"/>
              <a:t> i de øvrige medlemsstater</a:t>
            </a:r>
          </a:p>
          <a:p>
            <a:pPr marL="812800" lvl="1" indent="-355600" fontAlgn="auto">
              <a:spcAft>
                <a:spcPts val="0"/>
              </a:spcAft>
            </a:pPr>
            <a:r>
              <a:rPr lang="da-DK" sz="2000" b="0" dirty="0"/>
              <a:t>Domme der afsiges i andre EU lande, kan </a:t>
            </a:r>
            <a:r>
              <a:rPr lang="da-DK" sz="2000" b="1" dirty="0"/>
              <a:t>fuldbyrdes</a:t>
            </a:r>
            <a:r>
              <a:rPr lang="da-DK" sz="2000" b="0" dirty="0"/>
              <a:t> gennem fogedretten i Danmark og i de øvrige medlemsstater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607559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3636B041-986C-88C9-CCCA-130E703F2055}"/>
              </a:ext>
            </a:extLst>
          </p:cNvPr>
          <p:cNvSpPr txBox="1"/>
          <p:nvPr/>
        </p:nvSpPr>
        <p:spPr>
          <a:xfrm>
            <a:off x="1259632" y="0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9AD411FA-88CB-E0B8-DE05-B4BA7A8D7200}"/>
              </a:ext>
            </a:extLst>
          </p:cNvPr>
          <p:cNvSpPr txBox="1">
            <a:spLocks/>
          </p:cNvSpPr>
          <p:nvPr/>
        </p:nvSpPr>
        <p:spPr>
          <a:xfrm>
            <a:off x="899592" y="1340768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En sag mod en </a:t>
            </a:r>
            <a:r>
              <a:rPr lang="da-DK" sz="2000" b="1" dirty="0"/>
              <a:t>fysisk person</a:t>
            </a:r>
            <a:r>
              <a:rPr lang="da-DK" sz="2000" b="0" dirty="0"/>
              <a:t> skal anlægges i den medlemsstat, hvor sagsøgte har sin bopæl, og det uanset hvilken nationalitet sagsøgte har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1" dirty="0"/>
              <a:t>Bopæl/hjemting</a:t>
            </a:r>
            <a:r>
              <a:rPr lang="da-DK" sz="2000" b="0" dirty="0"/>
              <a:t> - det sted, hvor personen har sit hjem, dvs. der hvor han opholder sig og har sine personlige ting.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En sag mod en </a:t>
            </a:r>
            <a:r>
              <a:rPr lang="da-DK" sz="2000" b="1" dirty="0"/>
              <a:t>juridisk person</a:t>
            </a:r>
            <a:r>
              <a:rPr lang="da-DK" sz="2000" b="0" dirty="0"/>
              <a:t>, fx aktie- og anpartsselskaber, andelsselskaber, kommanditselskaber, interessentskaber, eller foreninger, fonde, offentlige myndigheder, staten, kommuner mv., kan sagsøger vælge om sagen skal anlægges ved sagsøgtes hovedkontor, hovedvirksomhed eller vedtægtsmæssige hjemsted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26464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FB18F24F-498A-E780-69F0-AD165A274752}"/>
              </a:ext>
            </a:extLst>
          </p:cNvPr>
          <p:cNvSpPr txBox="1"/>
          <p:nvPr/>
        </p:nvSpPr>
        <p:spPr>
          <a:xfrm>
            <a:off x="1259632" y="0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F6956FF5-5693-5C53-77A2-C6F30A88DECD}"/>
              </a:ext>
            </a:extLst>
          </p:cNvPr>
          <p:cNvSpPr txBox="1">
            <a:spLocks/>
          </p:cNvSpPr>
          <p:nvPr/>
        </p:nvSpPr>
        <p:spPr>
          <a:xfrm>
            <a:off x="893762" y="1052736"/>
            <a:ext cx="7356475" cy="496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Supplerende værneting </a:t>
            </a:r>
            <a:r>
              <a:rPr lang="da-DK" sz="2000" b="0" dirty="0"/>
              <a:t>– alternativ til sagsøgtes hjemting, hvis der er tale om, fx: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Kontraktværneting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 err="1"/>
              <a:t>Deliktsværneting</a:t>
            </a:r>
            <a:endParaRPr lang="da-DK" sz="2000" b="0" dirty="0"/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Filialværneting</a:t>
            </a:r>
          </a:p>
        </p:txBody>
      </p:sp>
    </p:spTree>
    <p:extLst>
      <p:ext uri="{BB962C8B-B14F-4D97-AF65-F5344CB8AC3E}">
        <p14:creationId xmlns:p14="http://schemas.microsoft.com/office/powerpoint/2010/main" val="4246313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1">
            <a:extLst>
              <a:ext uri="{FF2B5EF4-FFF2-40B4-BE49-F238E27FC236}">
                <a16:creationId xmlns:a16="http://schemas.microsoft.com/office/drawing/2014/main" id="{02E6C481-AD15-FF00-62AB-2CC8274F8ADE}"/>
              </a:ext>
            </a:extLst>
          </p:cNvPr>
          <p:cNvSpPr txBox="1">
            <a:spLocks/>
          </p:cNvSpPr>
          <p:nvPr/>
        </p:nvSpPr>
        <p:spPr>
          <a:xfrm>
            <a:off x="1043608" y="1340768"/>
            <a:ext cx="7356475" cy="496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Ufravigelige værneting</a:t>
            </a:r>
          </a:p>
          <a:p>
            <a:pPr fontAlgn="auto">
              <a:spcAft>
                <a:spcPts val="0"/>
              </a:spcAft>
            </a:pPr>
            <a:endParaRPr lang="da-DK" sz="2000" b="0" dirty="0"/>
          </a:p>
          <a:p>
            <a:pPr fontAlgn="auto">
              <a:spcAft>
                <a:spcPts val="0"/>
              </a:spcAft>
            </a:pPr>
            <a:r>
              <a:rPr lang="da-DK" sz="2000" b="0" dirty="0"/>
              <a:t>Domsforordningen indeholder nogle særlige afsnit om kompetence og værneting i sager om: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Forsikringsaftaler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Forbrugeraftaler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Individuelle arbejdsaftaler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En værnetingsaftale kan tilsidesættes, hvis den er i strid med reglerne om værneting i forsikringsaftaler, forbrugeraftaler og individuelle arbejdsaftaler. </a:t>
            </a:r>
            <a:r>
              <a:rPr lang="da-DK" sz="2000" b="1" dirty="0"/>
              <a:t> </a:t>
            </a:r>
            <a:endParaRPr lang="da-DK" sz="2000" b="0" dirty="0"/>
          </a:p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3C3F8E3-AEF0-E30A-087D-769CF8FCB417}"/>
              </a:ext>
            </a:extLst>
          </p:cNvPr>
          <p:cNvSpPr txBox="1"/>
          <p:nvPr/>
        </p:nvSpPr>
        <p:spPr>
          <a:xfrm>
            <a:off x="1259632" y="193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285527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AD021F47-B2F7-E16C-8465-11479774C549}"/>
              </a:ext>
            </a:extLst>
          </p:cNvPr>
          <p:cNvSpPr txBox="1"/>
          <p:nvPr/>
        </p:nvSpPr>
        <p:spPr>
          <a:xfrm>
            <a:off x="1331640" y="320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00CF0A5B-5890-A17A-8AEE-9FFB12DBA232}"/>
              </a:ext>
            </a:extLst>
          </p:cNvPr>
          <p:cNvSpPr txBox="1">
            <a:spLocks/>
          </p:cNvSpPr>
          <p:nvPr/>
        </p:nvSpPr>
        <p:spPr>
          <a:xfrm>
            <a:off x="827584" y="1229629"/>
            <a:ext cx="7560840" cy="4791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Ufravigelige værneting</a:t>
            </a:r>
          </a:p>
          <a:p>
            <a:pPr fontAlgn="auto">
              <a:spcAft>
                <a:spcPts val="0"/>
              </a:spcAft>
            </a:pPr>
            <a:endParaRPr lang="da-DK" sz="20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Forsikringssager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Hvis forsikringstager sagsøger forsikringsgiver: Sagen anlægges der, hvor kunden (forsikringstager), sikrede eller begunstigede har sin bopæl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Hvis forsikringsgiver sagsøger forsikringstager, sikrede eller begunstigede: Sagen anlægges ved deres bopæl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Forbrugeraftaler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Hvis forbruger sagsøger erhvervsdrivende: Forbrugeren vælge mellem at sagsøge i forbrugerens eget hjemland eller i den medlemsstat, hvor den erhvervsdrivende har sit hjemting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Hvis erhvervsdrivende sagsøger forbruger: Sagen kan kun anlægges ved retten i forbrugerens bopælsland</a:t>
            </a:r>
          </a:p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75984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D7095-EDCD-7A04-572F-0AC2CCA6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583" y="1"/>
            <a:ext cx="7615758" cy="908720"/>
          </a:xfrm>
        </p:spPr>
        <p:txBody>
          <a:bodyPr/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Magtadskillelseslæren (se fig. 1.1)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21BB7DD-FEBE-8309-2FB7-22589E2761ED}"/>
              </a:ext>
            </a:extLst>
          </p:cNvPr>
          <p:cNvSpPr txBox="1"/>
          <p:nvPr/>
        </p:nvSpPr>
        <p:spPr>
          <a:xfrm>
            <a:off x="889975" y="1556792"/>
            <a:ext cx="76928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+mn-lt"/>
                <a:cs typeface="Arial" pitchFamily="34" charset="0"/>
              </a:rPr>
              <a:t>Grundlovens § 3: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Lovgivende magt: Folketinget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Dømmende magt: Domstolene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Udøvende magt: Regering/ministerier, forvaltningen, politiet m.fl.</a:t>
            </a:r>
          </a:p>
          <a:p>
            <a:pPr marL="263525" indent="-263525">
              <a:buFont typeface="Arial" pitchFamily="34" charset="0"/>
              <a:buChar char="•"/>
            </a:pPr>
            <a:endParaRPr lang="da-DK" sz="2000" b="0" dirty="0">
              <a:latin typeface="+mn-lt"/>
              <a:cs typeface="Arial" pitchFamily="34" charset="0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Gensidig kontrol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Magtbalance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154806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6CC4F141-6DD0-5D92-6A29-426D4DE838F0}"/>
              </a:ext>
            </a:extLst>
          </p:cNvPr>
          <p:cNvSpPr txBox="1"/>
          <p:nvPr/>
        </p:nvSpPr>
        <p:spPr>
          <a:xfrm>
            <a:off x="894421" y="0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6879A651-8ACE-02A8-25E9-07199372C9C8}"/>
              </a:ext>
            </a:extLst>
          </p:cNvPr>
          <p:cNvSpPr txBox="1">
            <a:spLocks/>
          </p:cNvSpPr>
          <p:nvPr/>
        </p:nvSpPr>
        <p:spPr>
          <a:xfrm>
            <a:off x="874116" y="908720"/>
            <a:ext cx="7356475" cy="540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Ufravigelige værneting</a:t>
            </a:r>
          </a:p>
          <a:p>
            <a:pPr fontAlgn="auto">
              <a:spcAft>
                <a:spcPts val="0"/>
              </a:spcAft>
            </a:pPr>
            <a:endParaRPr lang="da-DK" sz="20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Individuelle arbejdsaftaler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Hvis arbejdstager sagsøger arbejdsgiver: Sagen anlægges enten en sag mod arbejdsgiveren ske enten i den medlemsstat, hvor arbejdsgiveren har sin bopæl eller i den medlemsstat, hvor arbejdstager (den ansatte) udfører sit arbejde. 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Hvis arbejdsgiver sagsøger arbejdstager: Sagen anlægges ved retten i den medlemsstat, hvor arbejdstageren bor</a:t>
            </a:r>
          </a:p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471451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B1CE786B-59AC-4974-CA36-2A744B1FA70D}"/>
              </a:ext>
            </a:extLst>
          </p:cNvPr>
          <p:cNvSpPr txBox="1"/>
          <p:nvPr/>
        </p:nvSpPr>
        <p:spPr>
          <a:xfrm>
            <a:off x="894421" y="0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5.1 Hvilket lands domstole?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AE7D1138-9E28-3691-A7A6-372EECB253AF}"/>
              </a:ext>
            </a:extLst>
          </p:cNvPr>
          <p:cNvSpPr txBox="1">
            <a:spLocks/>
          </p:cNvSpPr>
          <p:nvPr/>
        </p:nvSpPr>
        <p:spPr>
          <a:xfrm>
            <a:off x="1186509" y="1484784"/>
            <a:ext cx="7032947" cy="3314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Enekompetence: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I nogle tilfælde har domstolene i en bestemt stat enekompetence til at behandle sagen, uanset parternes bopæl, aftaler og lignende: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Sagen skal have særlig tilknytning til den pågældende stat, fx: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Sager om rettigheder over fast ejendom, leje eller forpagtning af fast ejendom.</a:t>
            </a:r>
          </a:p>
          <a:p>
            <a:pPr marL="0" indent="0" fontAlgn="base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  <a:p>
            <a:pPr fontAlgn="auto">
              <a:spcAft>
                <a:spcPts val="0"/>
              </a:spcAft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485117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9AAEDDAD-B697-6D79-7675-35B789409E01}"/>
              </a:ext>
            </a:extLst>
          </p:cNvPr>
          <p:cNvSpPr txBox="1"/>
          <p:nvPr/>
        </p:nvSpPr>
        <p:spPr>
          <a:xfrm>
            <a:off x="899592" y="2773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Værnetingsaftale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Sagsøgte har hjemting i EU/EFTA</a:t>
            </a:r>
            <a:endParaRPr lang="da-DK" sz="32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D8DBE401-E174-58CB-8CBC-6C66A1E61C3F}"/>
              </a:ext>
            </a:extLst>
          </p:cNvPr>
          <p:cNvSpPr txBox="1">
            <a:spLocks/>
          </p:cNvSpPr>
          <p:nvPr/>
        </p:nvSpPr>
        <p:spPr>
          <a:xfrm>
            <a:off x="1043608" y="1196752"/>
            <a:ext cx="7668344" cy="4128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Domsforordningen stiller </a:t>
            </a:r>
            <a:r>
              <a:rPr lang="da-DK" sz="2000" b="1" dirty="0"/>
              <a:t>formelle krav til værnetingsaftaler</a:t>
            </a:r>
            <a:r>
              <a:rPr lang="da-DK" sz="2000" b="0" dirty="0"/>
              <a:t> indgået mellem parter med forretningssted i EU: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Mindst en af parterne har bopæl i en medlemsstat. 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Skriftligt eller mundtligt med skriftlig bekræftelse.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Indgået på et varigt dokument, eller et varigt medie.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I en form, der er i overensstemmelse med sædvane og branche.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76106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CE851E59-E213-39ED-1F9E-D977ACFA0F2A}"/>
              </a:ext>
            </a:extLst>
          </p:cNvPr>
          <p:cNvSpPr txBox="1"/>
          <p:nvPr/>
        </p:nvSpPr>
        <p:spPr>
          <a:xfrm>
            <a:off x="1259632" y="10840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5.2 Hvilket lands lov?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Lovvalgsregler i løsørekøb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8E17C9F0-E8ED-6BC3-85BD-4ABE429BF6CF}"/>
              </a:ext>
            </a:extLst>
          </p:cNvPr>
          <p:cNvSpPr txBox="1">
            <a:spLocks/>
          </p:cNvSpPr>
          <p:nvPr/>
        </p:nvSpPr>
        <p:spPr>
          <a:xfrm>
            <a:off x="1058312" y="1484784"/>
            <a:ext cx="7757798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Lovvalgsreglerne kommer i spil, når reglerne i sælgers og købers land er forskellige.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0" dirty="0"/>
              <a:t>De regler Danmark anvender, når vi har en lovvalgs-konflikt:</a:t>
            </a:r>
            <a:endParaRPr lang="da-DK" sz="2000" b="1" dirty="0"/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Lovvalgsloven for internationale løsørekøb (LKBL) 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 err="1"/>
              <a:t>Kontraktskonventionen</a:t>
            </a:r>
            <a:r>
              <a:rPr lang="da-DK" sz="2000" b="0" dirty="0"/>
              <a:t> (KKV)</a:t>
            </a:r>
          </a:p>
          <a:p>
            <a:pPr marL="533400" indent="-355600" fontAlgn="auto">
              <a:spcAft>
                <a:spcPts val="0"/>
              </a:spcAft>
            </a:pPr>
            <a:r>
              <a:rPr lang="da-DK" sz="2000" b="0" dirty="0"/>
              <a:t>De forenede nationers konvention om aftaler om internationale køb (CISG)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791695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541E0715-94C6-03F4-35E5-69C96375EC6D}"/>
              </a:ext>
            </a:extLst>
          </p:cNvPr>
          <p:cNvSpPr txBox="1"/>
          <p:nvPr/>
        </p:nvSpPr>
        <p:spPr>
          <a:xfrm>
            <a:off x="1735761" y="23540"/>
            <a:ext cx="567247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Lovvalgsloven for internationale løsørekøb (LKBL)</a:t>
            </a:r>
          </a:p>
        </p:txBody>
      </p:sp>
      <p:sp>
        <p:nvSpPr>
          <p:cNvPr id="5" name="Pladsholder til indhold 1">
            <a:extLst>
              <a:ext uri="{FF2B5EF4-FFF2-40B4-BE49-F238E27FC236}">
                <a16:creationId xmlns:a16="http://schemas.microsoft.com/office/drawing/2014/main" id="{2472BCD5-C3A5-64DD-A96D-2D0648189545}"/>
              </a:ext>
            </a:extLst>
          </p:cNvPr>
          <p:cNvSpPr txBox="1">
            <a:spLocks/>
          </p:cNvSpPr>
          <p:nvPr/>
        </p:nvSpPr>
        <p:spPr>
          <a:xfrm>
            <a:off x="893759" y="1988840"/>
            <a:ext cx="7356475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LKBL gælder ved: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Køb af fysiske løsøreting (løsørebegrebet er defineret i den danske købelov. 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Køb af løsøregenstande, som først skal fremstilles, hvis de nødvendige materialer som skal bruges til fremstillingen, leveres af den, der skal fremstille genstanden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937722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24A0C8E4-0189-375F-1FA5-7F52DC7162AC}"/>
              </a:ext>
            </a:extLst>
          </p:cNvPr>
          <p:cNvSpPr txBox="1"/>
          <p:nvPr/>
        </p:nvSpPr>
        <p:spPr>
          <a:xfrm>
            <a:off x="1259632" y="0"/>
            <a:ext cx="74082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Lovvalgsloven for internationale løsørekøb (LKBL)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3995E238-B462-08EF-484C-D63F1CD95AA7}"/>
              </a:ext>
            </a:extLst>
          </p:cNvPr>
          <p:cNvSpPr txBox="1">
            <a:spLocks/>
          </p:cNvSpPr>
          <p:nvPr/>
        </p:nvSpPr>
        <p:spPr>
          <a:xfrm>
            <a:off x="893761" y="1950358"/>
            <a:ext cx="7356475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LKBL anvendes </a:t>
            </a:r>
            <a:r>
              <a:rPr lang="da-DK" sz="2000" b="0" dirty="0"/>
              <a:t>hvor købet har tilknytning til flere lande, fx hvis sælger og køber har bopæl i forskellige lande.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LKBL gælder fx ikke: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I forbrugerkøb 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Ved køb af fast ejendom</a:t>
            </a:r>
          </a:p>
          <a:p>
            <a:pPr fontAlgn="auto">
              <a:spcAft>
                <a:spcPts val="0"/>
              </a:spcAft>
            </a:pPr>
            <a:endParaRPr lang="da-DK" sz="20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9013588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7BE1828F-033C-F80C-C24D-DD7A668D9B44}"/>
              </a:ext>
            </a:extLst>
          </p:cNvPr>
          <p:cNvSpPr txBox="1"/>
          <p:nvPr/>
        </p:nvSpPr>
        <p:spPr>
          <a:xfrm>
            <a:off x="1187624" y="0"/>
            <a:ext cx="75167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Lovvalgsloven for internationale løsørekøb (LKBL)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1A08E3E7-A6BD-7EB0-B724-C3CCEA906A7B}"/>
              </a:ext>
            </a:extLst>
          </p:cNvPr>
          <p:cNvSpPr txBox="1">
            <a:spLocks/>
          </p:cNvSpPr>
          <p:nvPr/>
        </p:nvSpPr>
        <p:spPr>
          <a:xfrm>
            <a:off x="1043608" y="1484784"/>
            <a:ext cx="7356475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Lovvalgsaftale: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Køber og sælger kan aftale, at købet skal være reguleret af et bestemt lands lovgivning. En sådan aftale om lovvalg, skal udtrykkeligt fremgå af deres aftale. </a:t>
            </a:r>
            <a:br>
              <a:rPr lang="da-DK" sz="2000" b="0" dirty="0"/>
            </a:b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2463314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742387E8-EAAB-A7DA-C740-002025A799F9}"/>
              </a:ext>
            </a:extLst>
          </p:cNvPr>
          <p:cNvSpPr txBox="1"/>
          <p:nvPr/>
        </p:nvSpPr>
        <p:spPr>
          <a:xfrm>
            <a:off x="683568" y="27732"/>
            <a:ext cx="83280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Lovvalgsloven for internationale løsørekøb (LKBL)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AAFEBECA-5867-BA65-20BC-C2EEBFDAB7A4}"/>
              </a:ext>
            </a:extLst>
          </p:cNvPr>
          <p:cNvSpPr txBox="1">
            <a:spLocks/>
          </p:cNvSpPr>
          <p:nvPr/>
        </p:nvSpPr>
        <p:spPr>
          <a:xfrm>
            <a:off x="971600" y="1484784"/>
            <a:ext cx="7356475" cy="45354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Ingen lovvalgsaftale, da LKBL § 4:</a:t>
            </a:r>
            <a:endParaRPr lang="da-DK" sz="20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Hovedregel</a:t>
            </a:r>
            <a:r>
              <a:rPr lang="da-DK" sz="2000" b="0" dirty="0"/>
              <a:t>: Parterne skal anvende reglerne som gælder i det land, hvor sælgeren havde bopæl, da han modtog bestillingen/accepten fra køber, dvs. reglerne i </a:t>
            </a:r>
            <a:r>
              <a:rPr lang="da-DK" sz="2000" b="1" dirty="0"/>
              <a:t>sælgers bopælsland.</a:t>
            </a:r>
            <a:endParaRPr lang="da-DK" sz="2000" b="0" dirty="0"/>
          </a:p>
          <a:p>
            <a:pPr marL="533400" indent="-355600" fontAlgn="auto">
              <a:spcAft>
                <a:spcPts val="0"/>
              </a:spcAft>
            </a:pPr>
            <a:r>
              <a:rPr lang="da-DK" sz="2000" b="1" dirty="0"/>
              <a:t>Undtagelse 1:</a:t>
            </a:r>
            <a:r>
              <a:rPr lang="da-DK" sz="2000" b="0" dirty="0"/>
              <a:t> Blev bestillingen/accepten fra køber modtaget ved et forretningssted tilhørende sælgeren, skal parterne anvende de regler, som gælder i det land, hvor </a:t>
            </a:r>
            <a:r>
              <a:rPr lang="da-DK" sz="2000" b="1" dirty="0"/>
              <a:t>forretnings-stedet er beliggende.</a:t>
            </a:r>
            <a:endParaRPr lang="da-DK" sz="2000" b="0" dirty="0"/>
          </a:p>
          <a:p>
            <a:pPr marL="533400" indent="-355600" fontAlgn="auto">
              <a:spcAft>
                <a:spcPts val="0"/>
              </a:spcAft>
            </a:pPr>
            <a:r>
              <a:rPr lang="da-DK" sz="2000" b="1" dirty="0"/>
              <a:t>Undtagelse 2:</a:t>
            </a:r>
            <a:r>
              <a:rPr lang="da-DK" sz="2000" b="0" dirty="0"/>
              <a:t> Hvis bestillingen/accepten fra køber er modtaget af sælgers repræsentant, fx en agent, der opholder sig i købers bopælsland, eller bestillingen/ordren er modtaget af sælger selv, mens han er i </a:t>
            </a:r>
            <a:r>
              <a:rPr lang="da-DK" sz="2000" b="1" dirty="0"/>
              <a:t>købers bopælsland</a:t>
            </a:r>
            <a:r>
              <a:rPr lang="da-DK" sz="2000" b="0" dirty="0"/>
              <a:t>, er det reglerne i købers land, som skal anvendes, jf. § 4, stk. 2.</a:t>
            </a:r>
            <a:endParaRPr lang="da-DK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6321700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3A359235-6D69-6C79-599E-052BD7710748}"/>
              </a:ext>
            </a:extLst>
          </p:cNvPr>
          <p:cNvSpPr txBox="1"/>
          <p:nvPr/>
        </p:nvSpPr>
        <p:spPr>
          <a:xfrm>
            <a:off x="1187624" y="0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Rom konventionen (KKV)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Kontraktretlige forpligtelser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3B0E9D55-E08E-9D74-F6DD-92C7BB4C2F85}"/>
              </a:ext>
            </a:extLst>
          </p:cNvPr>
          <p:cNvSpPr txBox="1">
            <a:spLocks/>
          </p:cNvSpPr>
          <p:nvPr/>
        </p:nvSpPr>
        <p:spPr>
          <a:xfrm>
            <a:off x="893762" y="1460977"/>
            <a:ext cx="7356475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355600" algn="l"/>
              </a:tabLst>
            </a:pPr>
            <a:r>
              <a:rPr lang="da-DK" sz="2000" b="1" dirty="0" err="1"/>
              <a:t>LKBLs</a:t>
            </a:r>
            <a:r>
              <a:rPr lang="da-DK" sz="2000" b="1" dirty="0"/>
              <a:t> forrang for KKV:</a:t>
            </a:r>
          </a:p>
          <a:p>
            <a:pPr marL="355600" indent="-355600" fontAlgn="auto">
              <a:spcAft>
                <a:spcPts val="0"/>
              </a:spcAft>
              <a:tabLst>
                <a:tab pos="355600" algn="l"/>
              </a:tabLst>
            </a:pPr>
            <a:endParaRPr lang="da-DK" sz="2000" b="1" dirty="0"/>
          </a:p>
          <a:p>
            <a:pPr marL="355600" indent="-355600" fontAlgn="auto">
              <a:spcAft>
                <a:spcPts val="0"/>
              </a:spcAft>
              <a:tabLst>
                <a:tab pos="355600" algn="l"/>
              </a:tabLst>
            </a:pPr>
            <a:r>
              <a:rPr lang="da-DK" sz="2000" b="1" dirty="0"/>
              <a:t>KKV </a:t>
            </a:r>
            <a:r>
              <a:rPr lang="da-DK" sz="2000" b="0" dirty="0"/>
              <a:t>anvendes kun, hvis LKBL ikke kan anvendes, fx i forbrugerkøb</a:t>
            </a:r>
          </a:p>
          <a:p>
            <a:pPr marL="355600" indent="-355600" fontAlgn="auto">
              <a:spcAft>
                <a:spcPts val="0"/>
              </a:spcAft>
              <a:tabLst>
                <a:tab pos="355600" algn="l"/>
              </a:tabLst>
            </a:pPr>
            <a:r>
              <a:rPr lang="da-DK" sz="2000" b="0" dirty="0"/>
              <a:t>Parterne kan indgå en lovvalgsaftale, men lovvalget skal fremgå tydeligt</a:t>
            </a:r>
          </a:p>
          <a:p>
            <a:pPr marL="355600" indent="-355600" fontAlgn="auto">
              <a:spcAft>
                <a:spcPts val="0"/>
              </a:spcAft>
              <a:tabLst>
                <a:tab pos="355600" algn="l"/>
              </a:tabLst>
            </a:pPr>
            <a:r>
              <a:rPr lang="da-DK" sz="2000" b="0" dirty="0"/>
              <a:t>Hvis KKV skal anvendes, og der ikke er indgået lovvalgsaftale, vurderes hvilket land, der har størst tilknytning, jf. art 4. Se figur 1.10.</a:t>
            </a:r>
          </a:p>
        </p:txBody>
      </p:sp>
    </p:spTree>
    <p:extLst>
      <p:ext uri="{BB962C8B-B14F-4D97-AF65-F5344CB8AC3E}">
        <p14:creationId xmlns:p14="http://schemas.microsoft.com/office/powerpoint/2010/main" val="2010665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016F81F1-DB28-EF6A-73DE-960F58408EB8}"/>
              </a:ext>
            </a:extLst>
          </p:cNvPr>
          <p:cNvSpPr txBox="1"/>
          <p:nvPr/>
        </p:nvSpPr>
        <p:spPr>
          <a:xfrm>
            <a:off x="1259632" y="0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Rom konventionen (KKV)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Kontraktretlige forpligtelser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866A5E0-36E3-DAB6-FD37-2047788E8469}"/>
              </a:ext>
            </a:extLst>
          </p:cNvPr>
          <p:cNvSpPr/>
          <p:nvPr/>
        </p:nvSpPr>
        <p:spPr>
          <a:xfrm>
            <a:off x="971600" y="1536174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/>
              <a:t>Formodningsreglen</a:t>
            </a:r>
          </a:p>
          <a:p>
            <a:endParaRPr lang="da-DK" sz="2000" b="0" dirty="0"/>
          </a:p>
          <a:p>
            <a:r>
              <a:rPr lang="da-DK" sz="2000" b="0" dirty="0"/>
              <a:t>Hvis aftalen ikke er omfattet af de aftaletyper, som er nævnt i skemaet (fig. 1.10), gælder formodningsreglen.</a:t>
            </a:r>
          </a:p>
          <a:p>
            <a:pPr marL="355600" indent="-355600">
              <a:buFont typeface="Arial" pitchFamily="34" charset="0"/>
              <a:buChar char="•"/>
            </a:pPr>
            <a:endParaRPr lang="da-DK" sz="2000" b="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000" b="0" dirty="0"/>
              <a:t>Det betyder, at aftalen skal bedømmes efter loven i det land, hvor aftalen formodes at have den største tilknytning, og der hvor den part, der præsterer den for aftalen karakteristiske ydelse, har sit sædvanlige opholdssted.</a:t>
            </a:r>
          </a:p>
        </p:txBody>
      </p:sp>
    </p:spTree>
    <p:extLst>
      <p:ext uri="{BB962C8B-B14F-4D97-AF65-F5344CB8AC3E}">
        <p14:creationId xmlns:p14="http://schemas.microsoft.com/office/powerpoint/2010/main" val="308199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30FBE-4751-3E9E-1943-42072E12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21" y="1"/>
            <a:ext cx="7615758" cy="692696"/>
          </a:xfrm>
        </p:spPr>
        <p:txBody>
          <a:bodyPr/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4837423-BCA7-2439-FAC9-16B9A6D71A8A}"/>
              </a:ext>
            </a:extLst>
          </p:cNvPr>
          <p:cNvSpPr txBox="1"/>
          <p:nvPr/>
        </p:nvSpPr>
        <p:spPr>
          <a:xfrm>
            <a:off x="1130066" y="1340769"/>
            <a:ext cx="761575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Gældende ret</a:t>
            </a:r>
            <a:r>
              <a:rPr lang="da-DK" sz="2000" dirty="0">
                <a:latin typeface="+mn-lt"/>
                <a:cs typeface="Arial" pitchFamily="34" charset="0"/>
              </a:rPr>
              <a:t>: </a:t>
            </a:r>
            <a:r>
              <a:rPr lang="da-DK" sz="2000" b="0" dirty="0">
                <a:latin typeface="+mn-lt"/>
                <a:cs typeface="Arial" pitchFamily="34" charset="0"/>
              </a:rPr>
              <a:t>Retskilderne bruger vi, for at finde ud af, hvad der er gældende ret.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I retskilderne kan vi søge juridisk information om reglerne og retstilstanden på et område – hvad gælder?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Domstole og offentlige myndigheder anvender retskilderne til at træffe deres afgørelser.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Advokater, banker, forsikringsselskaber mv. bruger retskilderne i deres rådgivning og i det daglige arbejde.</a:t>
            </a:r>
          </a:p>
        </p:txBody>
      </p:sp>
    </p:spTree>
    <p:extLst>
      <p:ext uri="{BB962C8B-B14F-4D97-AF65-F5344CB8AC3E}">
        <p14:creationId xmlns:p14="http://schemas.microsoft.com/office/powerpoint/2010/main" val="29206139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29A21387-7935-BE19-D7F5-EB1AC4C2F4EB}"/>
              </a:ext>
            </a:extLst>
          </p:cNvPr>
          <p:cNvSpPr txBox="1"/>
          <p:nvPr/>
        </p:nvSpPr>
        <p:spPr>
          <a:xfrm>
            <a:off x="1259632" y="0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Rom konventionen (KKV)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Kontraktretlige forpligtelser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84D18C0F-CC60-AD10-A0C5-3B95E355A133}"/>
              </a:ext>
            </a:extLst>
          </p:cNvPr>
          <p:cNvSpPr txBox="1">
            <a:spLocks/>
          </p:cNvSpPr>
          <p:nvPr/>
        </p:nvSpPr>
        <p:spPr>
          <a:xfrm>
            <a:off x="971600" y="1556792"/>
            <a:ext cx="7356475" cy="4535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Forbrugeraftaler:</a:t>
            </a:r>
          </a:p>
          <a:p>
            <a:pPr fontAlgn="auto">
              <a:spcAft>
                <a:spcPts val="0"/>
              </a:spcAft>
            </a:pPr>
            <a:endParaRPr lang="da-DK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a-DK" sz="2000" b="1" dirty="0"/>
              <a:t>Hovedreglen:</a:t>
            </a:r>
            <a:r>
              <a:rPr lang="da-DK" sz="2000" b="0" dirty="0"/>
              <a:t> Loven anvendes i det land, hvor forbrugeren har sit sædvanlige opholdssted, jf. KKV § art. 5, stk. 1, hvis: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Den erhvervsdrivende forud for aftalens indgåelse har fremsat særligt tilbud eller har lavet reklame i det land, hvor forbrugeren har bopæl og har givet det for aftalen nødvendige tilbud eller accept, eller</a:t>
            </a:r>
          </a:p>
          <a:p>
            <a:pPr marL="355600" indent="-355600" fontAlgn="auto">
              <a:spcAft>
                <a:spcPts val="0"/>
              </a:spcAft>
            </a:pPr>
            <a:r>
              <a:rPr lang="da-DK" sz="2000" b="0" dirty="0"/>
              <a:t>Den erhvervsdrivende eller dennes repræsentant har modtaget forbrugerens bestilling i forbrugerens bopælsland, fx på en messe, eller af forbrugeren ved en af sælgeren arrangeret rejse til et andet land og der har afgivet bestilling på løsøre.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13773146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D9530FD5-781C-3BB6-56BA-91B0DFCCC1ED}"/>
              </a:ext>
            </a:extLst>
          </p:cNvPr>
          <p:cNvSpPr txBox="1"/>
          <p:nvPr/>
        </p:nvSpPr>
        <p:spPr>
          <a:xfrm>
            <a:off x="894421" y="63719"/>
            <a:ext cx="73551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CISG</a:t>
            </a:r>
          </a:p>
          <a:p>
            <a:pPr algn="ctr"/>
            <a:r>
              <a:rPr lang="da-DK" sz="2800" b="1" dirty="0" err="1">
                <a:solidFill>
                  <a:schemeClr val="tx2"/>
                </a:solidFill>
                <a:cs typeface="Arial" pitchFamily="34" charset="0"/>
              </a:rPr>
              <a:t>Convention</a:t>
            </a:r>
            <a:r>
              <a:rPr lang="da-DK" sz="2800" b="1" dirty="0">
                <a:solidFill>
                  <a:schemeClr val="tx2"/>
                </a:solidFill>
                <a:cs typeface="Arial" pitchFamily="34" charset="0"/>
              </a:rPr>
              <a:t> of International Sales of Goods</a:t>
            </a:r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id="{B51AA065-58D5-7361-B467-6ECFAA1AE058}"/>
              </a:ext>
            </a:extLst>
          </p:cNvPr>
          <p:cNvSpPr txBox="1">
            <a:spLocks/>
          </p:cNvSpPr>
          <p:nvPr/>
        </p:nvSpPr>
        <p:spPr>
          <a:xfrm>
            <a:off x="971600" y="1556792"/>
            <a:ext cx="7356475" cy="45354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r>
              <a:rPr lang="da-DK" sz="2000" b="1" dirty="0">
                <a:latin typeface="+mj-lt"/>
              </a:rPr>
              <a:t>CISG anvendes</a:t>
            </a:r>
            <a:r>
              <a:rPr lang="da-DK" sz="2000" dirty="0">
                <a:latin typeface="+mj-lt"/>
              </a:rPr>
              <a:t>, hvis:</a:t>
            </a:r>
          </a:p>
          <a:p>
            <a:r>
              <a:rPr lang="da-DK" sz="2000" dirty="0">
                <a:latin typeface="+mj-lt"/>
              </a:rPr>
              <a:t>Begge parter kommer fra lande, der har ratificeret CISG</a:t>
            </a:r>
          </a:p>
          <a:p>
            <a:r>
              <a:rPr lang="da-DK" sz="2000" dirty="0">
                <a:latin typeface="+mj-lt"/>
              </a:rPr>
              <a:t>Andre internationale privatretlige regler peger på CISG</a:t>
            </a:r>
          </a:p>
          <a:p>
            <a:endParaRPr lang="da-DK" sz="2000" dirty="0">
              <a:latin typeface="+mj-lt"/>
            </a:endParaRPr>
          </a:p>
          <a:p>
            <a:r>
              <a:rPr lang="da-DK" sz="2000" dirty="0">
                <a:latin typeface="+mj-lt"/>
              </a:rPr>
              <a:t>CISG er deklaratorisk – parterne kan aftale noget andet</a:t>
            </a:r>
          </a:p>
          <a:p>
            <a:endParaRPr lang="da-DK" sz="2000" dirty="0">
              <a:latin typeface="+mj-lt"/>
            </a:endParaRPr>
          </a:p>
          <a:p>
            <a:r>
              <a:rPr lang="da-DK" sz="2000" dirty="0">
                <a:latin typeface="+mj-lt"/>
              </a:rPr>
              <a:t>CISG gælder ikke mellem de nordiske lande (nabolandsforbeholdet)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(Læs mere om reglerne i CISG i kapitel 6 om køb)</a:t>
            </a:r>
          </a:p>
        </p:txBody>
      </p:sp>
    </p:spTree>
    <p:extLst>
      <p:ext uri="{BB962C8B-B14F-4D97-AF65-F5344CB8AC3E}">
        <p14:creationId xmlns:p14="http://schemas.microsoft.com/office/powerpoint/2010/main" val="144627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C7505-82BD-3187-423C-6459BD488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21" y="1"/>
            <a:ext cx="7615758" cy="764704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5EA923D-8745-0D5E-51A5-E26C56CA843D}"/>
              </a:ext>
            </a:extLst>
          </p:cNvPr>
          <p:cNvSpPr txBox="1"/>
          <p:nvPr/>
        </p:nvSpPr>
        <p:spPr>
          <a:xfrm>
            <a:off x="1043608" y="1340768"/>
            <a:ext cx="41569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lnSpc>
                <a:spcPct val="150000"/>
              </a:lnSpc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Lovgivning og lovens forarbejder</a:t>
            </a:r>
          </a:p>
          <a:p>
            <a:pPr marL="263525" indent="-263525">
              <a:lnSpc>
                <a:spcPct val="150000"/>
              </a:lnSpc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Domme/retspraksis</a:t>
            </a:r>
          </a:p>
          <a:p>
            <a:pPr marL="263525" indent="-263525">
              <a:lnSpc>
                <a:spcPct val="150000"/>
              </a:lnSpc>
              <a:buFont typeface="Arial" pitchFamily="34" charset="0"/>
              <a:buChar char="•"/>
            </a:pPr>
            <a:r>
              <a:rPr lang="da-DK" sz="2000" b="0" dirty="0">
                <a:cs typeface="Arial" pitchFamily="34" charset="0"/>
              </a:rPr>
              <a:t>Sædvane og forholdets natur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2917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D45BC-C9F1-B6F9-1A06-E1D7518A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13" y="0"/>
            <a:ext cx="76157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Lovgivning og lovforarbejder</a:t>
            </a: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8CC9A5A-30DA-7EB9-5F4A-0F66C6DE552A}"/>
              </a:ext>
            </a:extLst>
          </p:cNvPr>
          <p:cNvSpPr txBox="1"/>
          <p:nvPr/>
        </p:nvSpPr>
        <p:spPr>
          <a:xfrm>
            <a:off x="1454178" y="1556792"/>
            <a:ext cx="67902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2000" dirty="0">
                <a:latin typeface="+mn-lt"/>
                <a:cs typeface="Arial" pitchFamily="34" charset="0"/>
              </a:rPr>
              <a:t>Lovhierarkiet: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Grundlov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Bekendtgørelse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Vejledning/cirkulære</a:t>
            </a:r>
          </a:p>
          <a:p>
            <a:pPr marL="0" indent="0">
              <a:buNone/>
            </a:pPr>
            <a:endParaRPr lang="da-DK" sz="2000" b="0" dirty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r>
              <a:rPr lang="da-DK" sz="2000" b="0" dirty="0">
                <a:latin typeface="+mn-lt"/>
                <a:cs typeface="Arial" pitchFamily="34" charset="0"/>
              </a:rPr>
              <a:t>En lavere retskilde (regelsæt), skal have hjemmel i en højere retskilde - højere oppe i lovhierarkiet.</a:t>
            </a:r>
            <a:endParaRPr lang="da-DK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044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4505C-766F-968B-E1EE-391D6EF40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17" y="0"/>
            <a:ext cx="7615758" cy="1325563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Lovgivning og lovforarbejder</a:t>
            </a:r>
            <a:endParaRPr 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EE485D22-61B0-A3C4-1963-EFB0D3B8F949}"/>
              </a:ext>
            </a:extLst>
          </p:cNvPr>
          <p:cNvSpPr txBox="1"/>
          <p:nvPr/>
        </p:nvSpPr>
        <p:spPr>
          <a:xfrm>
            <a:off x="880008" y="1628800"/>
            <a:ext cx="77983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Grundloven 1849, med senere ændringer: </a:t>
            </a:r>
            <a:r>
              <a:rPr lang="da-DK" sz="2000" b="0" dirty="0">
                <a:latin typeface="+mn-lt"/>
                <a:cs typeface="Arial" pitchFamily="34" charset="0"/>
              </a:rPr>
              <a:t>Lovgivning vedtaget i folketinget må ikke være i strid med Grundloven </a:t>
            </a:r>
          </a:p>
          <a:p>
            <a:pPr marL="0" indent="0">
              <a:buNone/>
            </a:pPr>
            <a:endParaRPr lang="da-DK" sz="2000" b="1" dirty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Grundloven indeholder </a:t>
            </a:r>
            <a:r>
              <a:rPr lang="da-DK" sz="2000" dirty="0">
                <a:latin typeface="+mn-lt"/>
                <a:cs typeface="Arial" pitchFamily="34" charset="0"/>
              </a:rPr>
              <a:t>bl.a. regler om: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Statsorganernes organisation og folketingets virke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Valgbarhed til folketinget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Folkekirken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Frihedsrettigheder, såsom ytringsfrihed, religionsfrihed, forenings- og forsamlingsfrihed, ejendomsrettens ukrænkelighed mv.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8782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3AA125-5339-A291-3312-E2DBB26CB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153" y="0"/>
            <a:ext cx="7615758" cy="1325563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Lovgivning og lovforarbejder</a:t>
            </a:r>
            <a:endParaRPr 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7E6A2BA-7719-8256-56E1-F259452644B8}"/>
              </a:ext>
            </a:extLst>
          </p:cNvPr>
          <p:cNvSpPr txBox="1"/>
          <p:nvPr/>
        </p:nvSpPr>
        <p:spPr>
          <a:xfrm>
            <a:off x="899592" y="1416833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Lovforslag</a:t>
            </a:r>
            <a:r>
              <a:rPr lang="da-DK" sz="2000" b="0" dirty="0">
                <a:latin typeface="+mn-lt"/>
                <a:cs typeface="Arial" pitchFamily="34" charset="0"/>
              </a:rPr>
              <a:t> kan fremsættes af ethvert medlem af Folketinget.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Lovforslag skal behandles 3 gange i folketingssalen og vedtages med almindeligt flertal.</a:t>
            </a:r>
            <a:br>
              <a:rPr lang="da-DK" sz="2000" b="0" dirty="0">
                <a:latin typeface="+mn-lt"/>
                <a:cs typeface="Arial" pitchFamily="34" charset="0"/>
              </a:rPr>
            </a:br>
            <a:endParaRPr lang="da-DK" sz="2000" b="0" dirty="0">
              <a:latin typeface="+mn-lt"/>
              <a:cs typeface="Arial" pitchFamily="34" charset="0"/>
            </a:endParaRPr>
          </a:p>
          <a:p>
            <a:r>
              <a:rPr lang="da-DK" sz="2000" dirty="0">
                <a:latin typeface="+mn-lt"/>
              </a:rPr>
              <a:t>Deklaratoriske og præceptive lovregler: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+mn-lt"/>
              </a:rPr>
              <a:t>Deklaratoriske lovregler </a:t>
            </a:r>
            <a:r>
              <a:rPr lang="da-DK" sz="2000" b="0" dirty="0">
                <a:latin typeface="+mn-lt"/>
              </a:rPr>
              <a:t>betyder, at indholdet i lovreglen kan bruges, hvis intet andet gælder eller er aftalt. </a:t>
            </a:r>
            <a:r>
              <a:rPr lang="da-DK" sz="2000" dirty="0">
                <a:latin typeface="+mn-lt"/>
              </a:rPr>
              <a:t>Præceptive lovregler </a:t>
            </a:r>
            <a:r>
              <a:rPr lang="da-DK" sz="2000" b="0" dirty="0">
                <a:latin typeface="+mn-lt"/>
              </a:rPr>
              <a:t>skal derimod efterleves og er ufravigelige. </a:t>
            </a:r>
          </a:p>
          <a:p>
            <a:endParaRPr lang="da-DK" sz="2000" b="0" dirty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Bekendtgørelser </a:t>
            </a:r>
            <a:r>
              <a:rPr lang="da-DK" sz="2000" b="0" dirty="0">
                <a:latin typeface="+mn-lt"/>
                <a:cs typeface="Arial" pitchFamily="34" charset="0"/>
              </a:rPr>
              <a:t>udspringer af love.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SU-bekendtgørelsen udspringer af SU-loven. SU-bekendtgørelsen er lavet af ministeren. 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86907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CA04D-C5CE-6BBA-2D11-08B48818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145" y="1"/>
            <a:ext cx="7615758" cy="1279788"/>
          </a:xfrm>
        </p:spPr>
        <p:txBody>
          <a:bodyPr>
            <a:normAutofit fontScale="90000"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Retskilder</a:t>
            </a:r>
            <a:b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Lovgivning og lovforarbejder</a:t>
            </a:r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4D20519-9F9A-02BE-31F7-74BA0D954FBA}"/>
              </a:ext>
            </a:extLst>
          </p:cNvPr>
          <p:cNvSpPr txBox="1"/>
          <p:nvPr/>
        </p:nvSpPr>
        <p:spPr>
          <a:xfrm>
            <a:off x="755576" y="1484784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a-DK" sz="2000" b="1" dirty="0">
                <a:latin typeface="+mn-lt"/>
                <a:cs typeface="Arial" pitchFamily="34" charset="0"/>
              </a:rPr>
              <a:t>Vejledninger og cirkulærer: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Reglerne udspringer af bekendtgørelser, og skal have hjemmel i en bekendtgørelse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Reglerne er ofte lavet af de myndigheder, som skal anvende reglerne i praksis – direkte overfor borgere og virksomheder.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000" b="0" dirty="0">
                <a:latin typeface="+mn-lt"/>
                <a:cs typeface="Arial" pitchFamily="34" charset="0"/>
              </a:rPr>
              <a:t>Nogle vejledninger udgives i bogform, fx ligningsvejledningen, momsvejledningen.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138141228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F38FC-7BE0-434F-BB42-51720CDFA5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C4FB61-36D7-40FB-896B-8D5520E4678D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3.xml><?xml version="1.0" encoding="utf-8"?>
<ds:datastoreItem xmlns:ds="http://schemas.openxmlformats.org/officeDocument/2006/customXml" ds:itemID="{79CEB059-C99A-4362-98C3-5C01E37666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16465</TotalTime>
  <Words>2478</Words>
  <Application>Microsoft Office PowerPoint</Application>
  <PresentationFormat>Skærmshow (4:3)</PresentationFormat>
  <Paragraphs>273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Slidetitler</vt:lpstr>
      </vt:variant>
      <vt:variant>
        <vt:i4>41</vt:i4>
      </vt:variant>
    </vt:vector>
  </HeadingPairs>
  <TitlesOfParts>
    <vt:vector size="44" baseType="lpstr">
      <vt:lpstr>3_Brugerdefineret design</vt:lpstr>
      <vt:lpstr>1_Brugerdefineret design</vt:lpstr>
      <vt:lpstr>Standarddesign</vt:lpstr>
      <vt:lpstr>PowerPoint-præsentation</vt:lpstr>
      <vt:lpstr>PowerPoint-præsentation</vt:lpstr>
      <vt:lpstr>Magtadskillelseslæren (se fig. 1.1)</vt:lpstr>
      <vt:lpstr>Retskilder</vt:lpstr>
      <vt:lpstr>Retskilder</vt:lpstr>
      <vt:lpstr>Retskilder 1.1 Lovgivning og lovforarbejder</vt:lpstr>
      <vt:lpstr>Retskilder 1.1 Lovgivning og lovforarbejder</vt:lpstr>
      <vt:lpstr>Retskilder 1.1 Lovgivning og lovforarbejder</vt:lpstr>
      <vt:lpstr>Retskilder 1.1 Lovgivning og lovforarbejder</vt:lpstr>
      <vt:lpstr>Retskilder 1.1 Lovgivning og lovforarbejder</vt:lpstr>
      <vt:lpstr>Retskilder 1.2 Domme som retskilder</vt:lpstr>
      <vt:lpstr>Retskilder 1.3 Sædvane og forholdets natur</vt:lpstr>
      <vt:lpstr>2. Internationale retskilder EU’s institutioner</vt:lpstr>
      <vt:lpstr>2. Internationale retskilder EU’s retskilder</vt:lpstr>
      <vt:lpstr>3. Domstolene (fig. 1.4.)</vt:lpstr>
      <vt:lpstr>3. Domstolene (fig. 1.4.)</vt:lpstr>
      <vt:lpstr>PowerPoint-præsentation</vt:lpstr>
      <vt:lpstr>4. Civile retssager Værneting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236</cp:revision>
  <cp:lastPrinted>2022-03-08T16:56:00Z</cp:lastPrinted>
  <dcterms:created xsi:type="dcterms:W3CDTF">2012-08-31T07:41:01Z</dcterms:created>
  <dcterms:modified xsi:type="dcterms:W3CDTF">2022-07-29T11:09:41Z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