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1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B797C70-27BD-432E-A29B-71CA9CA7FC1E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dsholder til no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1A4950A-2CE7-4DF4-B3F1-4D9D95E4C19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1941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8F99CDD-8F1C-4A4F-B5F3-DEB9C4B7489E}" type="slidenum">
              <a:t>8</a:t>
            </a:fld>
            <a:endParaRPr lang="da-DK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F7A404-3313-4BFC-AA91-BC3D3E779ABF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D7B27F-8C7D-49DF-AB9F-E74B54186F6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3470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51FFEA-D08D-42F3-B834-46AA4C73F9C1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62F935-ADE1-4236-BEB0-352FE7ABB4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0657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F21171-CBCA-4497-8488-7C8BC9AC1924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8D0CF0-7B61-457B-BDE3-89A19650A51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6633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64456" y="6617028"/>
            <a:ext cx="8379543" cy="244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 b="498"/>
          <a:stretch>
            <a:fillRect/>
          </a:stretch>
        </p:blipFill>
        <p:spPr>
          <a:xfrm>
            <a:off x="0" y="0"/>
            <a:ext cx="764456" cy="686137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56377" y="6343403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79515" y="6630543"/>
            <a:ext cx="5413906" cy="246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0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 INTERNATIONAL MARKEDSFØRING, 5. UDGAVE</a:t>
            </a:r>
          </a:p>
        </p:txBody>
      </p:sp>
    </p:spTree>
    <p:extLst>
      <p:ext uri="{BB962C8B-B14F-4D97-AF65-F5344CB8AC3E}">
        <p14:creationId xmlns:p14="http://schemas.microsoft.com/office/powerpoint/2010/main" val="2235869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B0BD38-2437-4547-95A6-02C836646961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654ED9-C02C-443B-883C-02C4BB0AD35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0422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33195B-D2A9-4F0E-8F15-9556A154B470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60AD89-D3C6-4D8E-9C48-31A1A94305E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14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CDE3F8-613E-492E-BE8D-02A838B0FF96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A3F0F6-3510-485E-B64F-5D764988D94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6183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E7AA28-C66F-4944-8CC9-133F0AD91007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5383B8-28FE-470A-9D63-3C1B6374E2A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0095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917017-5BBC-4873-B85D-C4B1D14E059A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6EF9A6-A6C5-420F-823D-07D6A0400E6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1702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CA1A06-ADE4-4FB4-8F0E-A64225135B34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5DCE62-811F-48CD-B22B-48EF78F6B22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9456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84C7C7-8BA9-47FD-9791-7E9036433D9F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01657E-0BC6-4EB4-B622-7D97D9832CF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2925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E353062-EDA5-42CC-887D-C8B72BAB428F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0F89D21-DA13-474F-A90F-7C2903912708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1916829"/>
            <a:ext cx="7953533" cy="2436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7" y="156591"/>
            <a:ext cx="6774176" cy="58639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rcRect b="2390"/>
          <a:stretch>
            <a:fillRect/>
          </a:stretch>
        </p:blipFill>
        <p:spPr>
          <a:xfrm>
            <a:off x="1378686" y="641030"/>
            <a:ext cx="7220001" cy="47869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1700811"/>
            <a:ext cx="7990210" cy="2976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476667"/>
            <a:ext cx="7219050" cy="53957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1268757"/>
            <a:ext cx="7974491" cy="39715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948" y="1556793"/>
            <a:ext cx="7969252" cy="34528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67" y="476667"/>
            <a:ext cx="6710342" cy="5372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007" y="1137806"/>
            <a:ext cx="7948293" cy="42230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3288" y="476667"/>
            <a:ext cx="7287639" cy="53957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1700811"/>
            <a:ext cx="7990210" cy="29079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</Words>
  <Application>Microsoft Office PowerPoint</Application>
  <PresentationFormat>Skærmshow (4:3)</PresentationFormat>
  <Paragraphs>1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1</cp:revision>
  <dcterms:created xsi:type="dcterms:W3CDTF">2015-07-14T11:20:10Z</dcterms:created>
  <dcterms:modified xsi:type="dcterms:W3CDTF">2015-08-20T11:59:20Z</dcterms:modified>
</cp:coreProperties>
</file>