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8532440" cy="299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95" y="692696"/>
            <a:ext cx="8532440" cy="342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49" y="732246"/>
            <a:ext cx="8532440" cy="29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0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9" y="692696"/>
            <a:ext cx="8604448" cy="443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0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604448" cy="305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05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-2114"/>
            <a:ext cx="7641694" cy="630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0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97" y="116632"/>
            <a:ext cx="8604448" cy="402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05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8551318" cy="61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05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62" y="404664"/>
            <a:ext cx="8532440" cy="273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056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13</cp:revision>
  <dcterms:created xsi:type="dcterms:W3CDTF">2013-07-10T16:41:00Z</dcterms:created>
  <dcterms:modified xsi:type="dcterms:W3CDTF">2013-08-02T17:23:22Z</dcterms:modified>
</cp:coreProperties>
</file>