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2184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12-07-2017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K:\6 Trojka\Nye udgaver 2017\PowerPoints - Trojka.dk 2017\Diasmaster\2017-07-07_18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0502"/>
            <a:ext cx="9144000" cy="43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 dirty="0"/>
          </a:p>
        </p:txBody>
      </p:sp>
      <p:pic>
        <p:nvPicPr>
          <p:cNvPr id="2053" name="Picture 5" descr="K:\6 Trojka\Nye udgaver 2017\PowerPoints - Trojka.dk 2017\Diasmaster\2017-07-07_18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1"/>
            <a:ext cx="952633" cy="686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boks 1"/>
          <p:cNvSpPr txBox="1"/>
          <p:nvPr userDrawn="1"/>
        </p:nvSpPr>
        <p:spPr>
          <a:xfrm>
            <a:off x="959723" y="6470561"/>
            <a:ext cx="2388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Organisation – 6. udgave</a:t>
            </a:r>
            <a:endParaRPr lang="da-DK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12-07-2017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44" y="1844823"/>
            <a:ext cx="7922096" cy="23792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19451"/>
            <a:ext cx="8026886" cy="469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1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55" y="908720"/>
            <a:ext cx="8100238" cy="469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1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81" y="1522179"/>
            <a:ext cx="7934957" cy="333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1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70872"/>
            <a:ext cx="7411485" cy="425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1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53513"/>
            <a:ext cx="7892088" cy="375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1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8640"/>
            <a:ext cx="6995184" cy="598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1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22" y="1097018"/>
            <a:ext cx="7516275" cy="425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1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66" y="698329"/>
            <a:ext cx="7579148" cy="50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1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43" y="836712"/>
            <a:ext cx="7256682" cy="468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1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18" y="849093"/>
            <a:ext cx="7922096" cy="470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1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88" y="470264"/>
            <a:ext cx="7975443" cy="551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1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01407"/>
            <a:ext cx="7660598" cy="379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1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15" y="224183"/>
            <a:ext cx="7768722" cy="597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1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791" y="836712"/>
            <a:ext cx="7319556" cy="468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1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49" y="1124744"/>
            <a:ext cx="7802065" cy="425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1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22" y="1338571"/>
            <a:ext cx="7960678" cy="37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1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03" y="1340768"/>
            <a:ext cx="7973538" cy="346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1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35" y="461818"/>
            <a:ext cx="7777296" cy="552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1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64" y="1550197"/>
            <a:ext cx="7917809" cy="325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1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031" y="980728"/>
            <a:ext cx="7398148" cy="466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1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35" y="1268760"/>
            <a:ext cx="7630591" cy="425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1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8446"/>
            <a:ext cx="7041864" cy="596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1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08720"/>
            <a:ext cx="7261922" cy="471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1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215" y="1556792"/>
            <a:ext cx="6878010" cy="3019847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776" y="4576639"/>
            <a:ext cx="795449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1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977" y="404664"/>
            <a:ext cx="6887537" cy="561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1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43" y="1988840"/>
            <a:ext cx="7956391" cy="269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1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0</Words>
  <Application>Microsoft Office PowerPoint</Application>
  <PresentationFormat>Skærmshow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27</vt:i4>
      </vt:variant>
    </vt:vector>
  </HeadingPairs>
  <TitlesOfParts>
    <vt:vector size="29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12</cp:revision>
  <dcterms:created xsi:type="dcterms:W3CDTF">2015-07-14T11:20:10Z</dcterms:created>
  <dcterms:modified xsi:type="dcterms:W3CDTF">2017-07-12T11:50:20Z</dcterms:modified>
</cp:coreProperties>
</file>