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832AE-8F95-48DC-BA4C-5C33643BEFF4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55C2E-9B68-4401-89C0-758C66356E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316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55C2E-9B68-4401-89C0-758C66356E3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01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2053" name="Picture 5" descr="K:\6 Trojka\Nye udgaver 2017\PowerPoints - Trojka.dk 2017\Diasmaster\2017-07-07_18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"/>
            <a:ext cx="952633" cy="686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959723" y="6470561"/>
            <a:ext cx="2388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Organisation – 6.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58535"/>
            <a:ext cx="7900662" cy="235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356" y="734793"/>
            <a:ext cx="7440064" cy="4706007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971" y="5440800"/>
            <a:ext cx="795449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0" y="1469882"/>
            <a:ext cx="7430538" cy="39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7707754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340768"/>
            <a:ext cx="7562001" cy="38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9" y="548679"/>
            <a:ext cx="7486266" cy="55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7729188" cy="38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90" y="1273663"/>
            <a:ext cx="7737762" cy="38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53" y="692695"/>
            <a:ext cx="7956391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74854"/>
            <a:ext cx="7296216" cy="37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29" y="643120"/>
            <a:ext cx="7339085" cy="50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90" y="1127657"/>
            <a:ext cx="7802065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40" y="908717"/>
            <a:ext cx="7707278" cy="46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5541466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48" y="631419"/>
            <a:ext cx="7790633" cy="509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80" y="548680"/>
            <a:ext cx="7851602" cy="55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0" y="1700808"/>
            <a:ext cx="7952104" cy="30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955173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9" y="260648"/>
            <a:ext cx="7948770" cy="6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41" y="1881058"/>
            <a:ext cx="7960678" cy="27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</Words>
  <Application>Microsoft Office PowerPoint</Application>
  <PresentationFormat>Skærmshow (4:3)</PresentationFormat>
  <Paragraphs>1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11</cp:revision>
  <dcterms:created xsi:type="dcterms:W3CDTF">2015-07-14T11:20:10Z</dcterms:created>
  <dcterms:modified xsi:type="dcterms:W3CDTF">2017-07-12T12:06:01Z</dcterms:modified>
</cp:coreProperties>
</file>