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</p:sldMasterIdLst>
  <p:notesMasterIdLst>
    <p:notesMasterId r:id="rId36"/>
  </p:notesMasterIdLst>
  <p:handoutMasterIdLst>
    <p:handoutMasterId r:id="rId37"/>
  </p:handoutMasterIdLst>
  <p:sldIdLst>
    <p:sldId id="838" r:id="rId4"/>
    <p:sldId id="839" r:id="rId5"/>
    <p:sldId id="881" r:id="rId6"/>
    <p:sldId id="882" r:id="rId7"/>
    <p:sldId id="883" r:id="rId8"/>
    <p:sldId id="884" r:id="rId9"/>
    <p:sldId id="885" r:id="rId10"/>
    <p:sldId id="886" r:id="rId11"/>
    <p:sldId id="887" r:id="rId12"/>
    <p:sldId id="888" r:id="rId13"/>
    <p:sldId id="889" r:id="rId14"/>
    <p:sldId id="890" r:id="rId15"/>
    <p:sldId id="891" r:id="rId16"/>
    <p:sldId id="892" r:id="rId17"/>
    <p:sldId id="893" r:id="rId18"/>
    <p:sldId id="894" r:id="rId19"/>
    <p:sldId id="896" r:id="rId20"/>
    <p:sldId id="897" r:id="rId21"/>
    <p:sldId id="898" r:id="rId22"/>
    <p:sldId id="899" r:id="rId23"/>
    <p:sldId id="900" r:id="rId24"/>
    <p:sldId id="901" r:id="rId25"/>
    <p:sldId id="902" r:id="rId26"/>
    <p:sldId id="903" r:id="rId27"/>
    <p:sldId id="904" r:id="rId28"/>
    <p:sldId id="905" r:id="rId29"/>
    <p:sldId id="906" r:id="rId30"/>
    <p:sldId id="907" r:id="rId31"/>
    <p:sldId id="908" r:id="rId32"/>
    <p:sldId id="909" r:id="rId33"/>
    <p:sldId id="910" r:id="rId34"/>
    <p:sldId id="911" r:id="rId35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>
        <p:scale>
          <a:sx n="70" d="100"/>
          <a:sy n="70" d="100"/>
        </p:scale>
        <p:origin x="1738" y="250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14-07-2023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14-07-2023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14-07-2023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14-07-2023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14-07-2023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14-07-2023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14-07-2023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14-07-2023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14-07-2023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14-07-2023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14-07-2023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lede 17">
            <a:extLst>
              <a:ext uri="{FF2B5EF4-FFF2-40B4-BE49-F238E27FC236}">
                <a16:creationId xmlns:a16="http://schemas.microsoft.com/office/drawing/2014/main" id="{5731748D-8265-08BC-6D06-5D363BD39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207" b="-223"/>
          <a:stretch/>
        </p:blipFill>
        <p:spPr>
          <a:xfrm>
            <a:off x="569132" y="6299795"/>
            <a:ext cx="8593918" cy="56773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8DBD1C3-BB5D-791E-CC88-8A4CBD6901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7398" y="-9695"/>
            <a:ext cx="713979" cy="68746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C06DA6BA-A20C-9B55-0E91-EB1A059F187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7943" y="1642204"/>
            <a:ext cx="714252" cy="3452608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02035" y="6402814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International markedsføring – 7. udgave</a:t>
            </a:r>
          </a:p>
        </p:txBody>
      </p:sp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14-07-2023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5B6A4C73-0454-D9ED-4EE6-1D5676ED8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415" y="2312335"/>
            <a:ext cx="7511381" cy="221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5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5D67202-3061-D67D-366E-D63C1D3F9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913" y="173522"/>
            <a:ext cx="2327516" cy="599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72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45E5365-5AC1-FEFC-BFB3-7572D5A19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94747"/>
            <a:ext cx="6886048" cy="572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23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4B7F38F-C4E4-9191-BFF1-B11AF23AA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848" y="2337622"/>
            <a:ext cx="7640695" cy="223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43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49B5699-AD68-0DBD-FA7D-DD11B464C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479" y="260648"/>
            <a:ext cx="5471179" cy="589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75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A80ABDA-F7BD-93B4-25F7-78BA64B83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494" y="1772816"/>
            <a:ext cx="7660782" cy="327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82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F8A6E5F-6B8A-B2E3-5F38-FA5DE5465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16632"/>
            <a:ext cx="5040560" cy="601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53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563744F-85F4-EE14-C194-26B7694AD4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442"/>
          <a:stretch/>
        </p:blipFill>
        <p:spPr>
          <a:xfrm>
            <a:off x="1175523" y="1107232"/>
            <a:ext cx="7572941" cy="402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42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27D8E66-E03B-437B-35BA-4829D6279B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348" b="-560"/>
          <a:stretch/>
        </p:blipFill>
        <p:spPr>
          <a:xfrm>
            <a:off x="1175523" y="723798"/>
            <a:ext cx="7572941" cy="508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35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C51BCC6-2134-6681-ECBE-4E457815C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917518"/>
            <a:ext cx="7655350" cy="251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7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09534CB-ECA9-6E3D-542C-FFFCE8276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383" y="132000"/>
            <a:ext cx="5829805" cy="60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18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64ADEF9-B949-C1D5-55FE-4B9048AE0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475" y="2171585"/>
            <a:ext cx="7559386" cy="251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62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A0268A0-5ED9-0E24-F899-C8B19D4C6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548680"/>
            <a:ext cx="7637976" cy="526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68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F6AFF45-08A8-A734-748F-78658349E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036" y="1245891"/>
            <a:ext cx="7638850" cy="412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7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2E322E9-CB79-4427-A3DF-72FD4BD1C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022" y="1805959"/>
            <a:ext cx="7682407" cy="284717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8A9C8DDC-164E-F46E-2383-4710545B57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708" b="-40248"/>
          <a:stretch/>
        </p:blipFill>
        <p:spPr>
          <a:xfrm>
            <a:off x="1140228" y="1196751"/>
            <a:ext cx="7677201" cy="60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4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6F13985-B9B3-4BCC-1DE5-541CD0A90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342" y="1052736"/>
            <a:ext cx="7692202" cy="470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45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C798B25-E282-BD0C-653A-B2757BAC3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807" y="558993"/>
            <a:ext cx="7691657" cy="546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21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DFFB9B7-EBCD-6E88-9867-6185FA66C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102" y="1382370"/>
            <a:ext cx="7814669" cy="377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40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9A0DEC2-96CD-90EA-7067-611893253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394" y="1655001"/>
            <a:ext cx="7780378" cy="328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2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CD61D3C-8CFD-EA38-F11C-1A9044F91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442" y="692696"/>
            <a:ext cx="7628281" cy="50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63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72371AF-4D96-8B41-62FC-0DDA7C743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370" y="1230153"/>
            <a:ext cx="7639744" cy="388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66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DA7A4F9-2472-A01D-19DE-16BD30CFA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265" y="1813455"/>
            <a:ext cx="7638849" cy="298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21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3F7B43A-6BC4-A65D-0374-14A18EDDD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373" y="1662249"/>
            <a:ext cx="7627968" cy="349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080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8B67704-77B7-EE5F-95F2-732CD0E47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984" y="2063921"/>
            <a:ext cx="7701445" cy="258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013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07BC2CE-9300-292F-C26C-50E220FB4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421496"/>
            <a:ext cx="7701445" cy="409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635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D7BEFA2-95E7-3017-6E69-589375664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16632"/>
            <a:ext cx="5184576" cy="608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6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9DAA92E-E959-EE4F-CAF8-16C90FD11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800" y="1494729"/>
            <a:ext cx="4080620" cy="359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69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4D69D93-B05E-445E-C868-9C162C7EF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429" y="2348880"/>
            <a:ext cx="7565571" cy="181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25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0091C02-F748-88AD-7544-C9C1261E9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024" y="199526"/>
            <a:ext cx="2620836" cy="580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52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C1EDAED-00B5-5055-4149-71226ABFF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121" y="1403974"/>
            <a:ext cx="7587343" cy="389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17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51FDC72-280E-2DD0-D393-98668E94F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429" y="2332611"/>
            <a:ext cx="7641329" cy="20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40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03361D5-3B6A-FCE6-D157-762AC6BA2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32" y="551113"/>
            <a:ext cx="3397649" cy="514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05340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16431</TotalTime>
  <Words>0</Words>
  <Application>Microsoft Office PowerPoint</Application>
  <PresentationFormat>Skærmshow (4:3)</PresentationFormat>
  <Paragraphs>0</Paragraphs>
  <Slides>32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32</vt:i4>
      </vt:variant>
    </vt:vector>
  </HeadingPairs>
  <TitlesOfParts>
    <vt:vector size="41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245</cp:revision>
  <cp:lastPrinted>2023-07-11T08:57:53Z</cp:lastPrinted>
  <dcterms:created xsi:type="dcterms:W3CDTF">2012-08-31T07:41:01Z</dcterms:created>
  <dcterms:modified xsi:type="dcterms:W3CDTF">2023-07-14T08:37:59Z</dcterms:modified>
</cp:coreProperties>
</file>