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10"/>
  </p:notesMasterIdLst>
  <p:handoutMasterIdLst>
    <p:handoutMasterId r:id="rId11"/>
  </p:handoutMasterIdLst>
  <p:sldIdLst>
    <p:sldId id="839" r:id="rId4"/>
    <p:sldId id="870" r:id="rId5"/>
    <p:sldId id="873" r:id="rId6"/>
    <p:sldId id="882" r:id="rId7"/>
    <p:sldId id="881" r:id="rId8"/>
    <p:sldId id="883" r:id="rId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9892B763-2AED-1D3C-F256-C1472C1588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806" y="6353157"/>
            <a:ext cx="4728711" cy="50486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975896A-F329-4FBD-4A29-4FD9CE4B03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5324" y="6353157"/>
            <a:ext cx="8078676" cy="504844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ERHVERVSRET finans 3. udgave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4FEECF0-A98F-0956-0DAA-0707C31A5D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016277" y="2996768"/>
            <a:ext cx="6722933" cy="70487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A34DB368-9FF2-19D8-4C5F-0E0AD61C71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079" y="1656234"/>
            <a:ext cx="702846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A2C0AC5-5345-BC5D-BD87-8D6A4F0A0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84" y="613059"/>
            <a:ext cx="7786877" cy="227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4CE8C4A-5EAB-209E-D656-906AF559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7" y="908721"/>
            <a:ext cx="7808564" cy="19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3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8836FCC-00E5-2AB6-38EB-3E3AD7B4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37" y="324455"/>
            <a:ext cx="8077900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8836FCC-00E5-2AB6-38EB-3E3AD7B46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58"/>
          <a:stretch/>
        </p:blipFill>
        <p:spPr>
          <a:xfrm>
            <a:off x="908937" y="324455"/>
            <a:ext cx="8077900" cy="83313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0E59D23-CF0C-E87D-31A4-4ECE5E573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400"/>
          <a:stretch/>
        </p:blipFill>
        <p:spPr>
          <a:xfrm>
            <a:off x="912268" y="1150945"/>
            <a:ext cx="8001693" cy="49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7408AE3-AFFC-945B-49A2-B4B55C05B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58"/>
          <a:stretch/>
        </p:blipFill>
        <p:spPr>
          <a:xfrm>
            <a:off x="893695" y="348136"/>
            <a:ext cx="8077900" cy="83313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94EEF2F-E4E0-3ECA-EA9B-E61BD1DE9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248"/>
          <a:stretch/>
        </p:blipFill>
        <p:spPr>
          <a:xfrm>
            <a:off x="893695" y="1177957"/>
            <a:ext cx="8047417" cy="462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3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3CFCDF3-6C39-3563-9725-637230C26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558"/>
          <a:stretch/>
        </p:blipFill>
        <p:spPr>
          <a:xfrm>
            <a:off x="893695" y="348136"/>
            <a:ext cx="8077900" cy="83313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197ED25-21DA-B6D8-1837-44FD250C7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95" y="2011560"/>
            <a:ext cx="8131245" cy="245385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DADDDE4-F367-D338-E5F3-7EFAEAB4D2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817"/>
          <a:stretch/>
        </p:blipFill>
        <p:spPr>
          <a:xfrm>
            <a:off x="893695" y="1181272"/>
            <a:ext cx="8047417" cy="8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621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16340</TotalTime>
  <Words>0</Words>
  <Application>Microsoft Office PowerPoint</Application>
  <PresentationFormat>Skærmshow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238</cp:revision>
  <cp:lastPrinted>2022-03-08T16:56:00Z</cp:lastPrinted>
  <dcterms:created xsi:type="dcterms:W3CDTF">2012-08-31T07:41:01Z</dcterms:created>
  <dcterms:modified xsi:type="dcterms:W3CDTF">2022-07-05T12:26:24Z</dcterms:modified>
</cp:coreProperties>
</file>