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91" y="1340768"/>
            <a:ext cx="764976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15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692696"/>
            <a:ext cx="705678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15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980728"/>
            <a:ext cx="746825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5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4896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9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56" y="548680"/>
            <a:ext cx="685851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2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95" y="1412776"/>
            <a:ext cx="780076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28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97" y="980728"/>
            <a:ext cx="776855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1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36" y="1124744"/>
            <a:ext cx="769812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7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92" y="1268760"/>
            <a:ext cx="75810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0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321882" cy="4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4397227"/>
            <a:ext cx="4321883" cy="234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9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28" y="1196752"/>
            <a:ext cx="72776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9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42" y="908720"/>
            <a:ext cx="734707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156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57784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38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96" y="188640"/>
            <a:ext cx="429919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96" y="3486047"/>
            <a:ext cx="4299193" cy="31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6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9" y="1412776"/>
            <a:ext cx="791517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78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27" y="764704"/>
            <a:ext cx="786184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854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503910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05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9" y="1556792"/>
            <a:ext cx="7162643" cy="188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0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60" y="1388121"/>
            <a:ext cx="7683696" cy="26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74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8947"/>
            <a:ext cx="6048672" cy="648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1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0" y="1412776"/>
            <a:ext cx="7680514" cy="24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26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36712"/>
            <a:ext cx="754745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2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471533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64" y="260648"/>
            <a:ext cx="47156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62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49925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77375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0</Words>
  <Application>Microsoft Office PowerPoint</Application>
  <PresentationFormat>Skærmshow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50</cp:revision>
  <dcterms:created xsi:type="dcterms:W3CDTF">2011-03-28T11:51:52Z</dcterms:created>
  <dcterms:modified xsi:type="dcterms:W3CDTF">2011-08-25T11:41:05Z</dcterms:modified>
</cp:coreProperties>
</file>