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7"/>
  </p:notesMasterIdLst>
  <p:handoutMasterIdLst>
    <p:handoutMasterId r:id="rId8"/>
  </p:handoutMasterIdLst>
  <p:sldIdLst>
    <p:sldId id="839" r:id="rId4"/>
    <p:sldId id="883" r:id="rId5"/>
    <p:sldId id="884" r:id="rId6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ABE51EFD-3CFD-936A-D1A9-7C9A04D3C7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08" y="583875"/>
            <a:ext cx="7709458" cy="226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7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8013A41A-DC30-DDB4-8107-FD9346F6B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024" y="106904"/>
            <a:ext cx="6765481" cy="609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5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11F84CD-5497-EB40-9857-B8D3DEC64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9" y="132906"/>
            <a:ext cx="5849228" cy="609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04393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16500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253</cp:revision>
  <cp:lastPrinted>2022-03-08T16:56:00Z</cp:lastPrinted>
  <dcterms:created xsi:type="dcterms:W3CDTF">2012-08-31T07:41:01Z</dcterms:created>
  <dcterms:modified xsi:type="dcterms:W3CDTF">2022-07-05T18:03:26Z</dcterms:modified>
</cp:coreProperties>
</file>