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98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1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86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4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81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6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6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05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7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0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59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2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9" y="0"/>
            <a:ext cx="8096585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936221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8" y="476672"/>
            <a:ext cx="8791575" cy="312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522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955422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566"/>
            <a:ext cx="8446343" cy="63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57326" cy="640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423779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0"/>
            <a:ext cx="8791575" cy="522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60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-1"/>
            <a:ext cx="8791575" cy="61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3" y="0"/>
            <a:ext cx="8791575" cy="468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4" cy="56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476672"/>
            <a:ext cx="8791575" cy="365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3" y="548680"/>
            <a:ext cx="8791575" cy="31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"/>
            <a:ext cx="6481090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8</cp:revision>
  <dcterms:created xsi:type="dcterms:W3CDTF">2012-07-25T12:14:28Z</dcterms:created>
  <dcterms:modified xsi:type="dcterms:W3CDTF">2012-08-03T15:20:58Z</dcterms:modified>
</cp:coreProperties>
</file>